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57" r:id="rId3"/>
    <p:sldId id="259" r:id="rId4"/>
    <p:sldId id="260" r:id="rId5"/>
    <p:sldId id="261" r:id="rId6"/>
    <p:sldId id="262" r:id="rId7"/>
    <p:sldId id="295" r:id="rId8"/>
    <p:sldId id="305" r:id="rId9"/>
    <p:sldId id="301" r:id="rId10"/>
    <p:sldId id="302" r:id="rId11"/>
    <p:sldId id="303" r:id="rId12"/>
    <p:sldId id="322" r:id="rId13"/>
    <p:sldId id="297" r:id="rId14"/>
    <p:sldId id="306" r:id="rId15"/>
    <p:sldId id="308" r:id="rId16"/>
    <p:sldId id="298" r:id="rId17"/>
    <p:sldId id="323" r:id="rId18"/>
    <p:sldId id="258" r:id="rId19"/>
    <p:sldId id="324" r:id="rId20"/>
    <p:sldId id="325" r:id="rId21"/>
    <p:sldId id="309" r:id="rId22"/>
    <p:sldId id="310" r:id="rId23"/>
    <p:sldId id="326" r:id="rId24"/>
    <p:sldId id="299" r:id="rId25"/>
    <p:sldId id="296" r:id="rId26"/>
  </p:sldIdLst>
  <p:sldSz cx="9144000" cy="5148263"/>
  <p:notesSz cx="7559675" cy="10691813"/>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8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0E017A45-A483-6C46-1B8C-F7C970C955C5}"/>
              </a:ext>
            </a:extLst>
          </p:cNvPr>
          <p:cNvSpPr txBox="1">
            <a:spLocks noGrp="1"/>
          </p:cNvSpPr>
          <p:nvPr>
            <p:ph type="hdr" sz="quarter"/>
          </p:nvPr>
        </p:nvSpPr>
        <p:spPr>
          <a:xfrm>
            <a:off x="0" y="0"/>
            <a:ext cx="3280501" cy="534101"/>
          </a:xfrm>
          <a:prstGeom prst="rect">
            <a:avLst/>
          </a:prstGeom>
          <a:noFill/>
          <a:ln>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s-CL" sz="1400" b="0" i="0" u="none" strike="noStrike" kern="1200" cap="none" spc="0" baseline="0">
              <a:solidFill>
                <a:srgbClr val="000000"/>
              </a:solidFill>
              <a:uFillTx/>
              <a:latin typeface="Albany" pitchFamily="18"/>
              <a:ea typeface="Andale Sans UI" pitchFamily="2"/>
              <a:cs typeface="Tahoma" pitchFamily="2"/>
            </a:endParaRPr>
          </a:p>
        </p:txBody>
      </p:sp>
      <p:sp>
        <p:nvSpPr>
          <p:cNvPr id="3" name="Marcador de fecha 2">
            <a:extLst>
              <a:ext uri="{FF2B5EF4-FFF2-40B4-BE49-F238E27FC236}">
                <a16:creationId xmlns:a16="http://schemas.microsoft.com/office/drawing/2014/main" id="{B340E8CB-7DAF-C229-A650-0DB11F713BC5}"/>
              </a:ext>
            </a:extLst>
          </p:cNvPr>
          <p:cNvSpPr txBox="1">
            <a:spLocks noGrp="1"/>
          </p:cNvSpPr>
          <p:nvPr>
            <p:ph type="dt" sz="quarter" idx="1"/>
          </p:nvPr>
        </p:nvSpPr>
        <p:spPr>
          <a:xfrm>
            <a:off x="4279053" y="0"/>
            <a:ext cx="3280501" cy="534101"/>
          </a:xfrm>
          <a:prstGeom prst="rect">
            <a:avLst/>
          </a:prstGeom>
          <a:noFill/>
          <a:ln>
            <a:noFill/>
          </a:ln>
        </p:spPr>
        <p:txBody>
          <a:bodyPr vert="horz" wrap="none" lIns="90004" tIns="44997" rIns="90004" bIns="44997" anchor="t"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s-CL" sz="1400" b="0" i="0" u="none" strike="noStrike" kern="1200" cap="none" spc="0" baseline="0">
              <a:solidFill>
                <a:srgbClr val="000000"/>
              </a:solidFill>
              <a:uFillTx/>
              <a:latin typeface="Albany" pitchFamily="18"/>
              <a:ea typeface="Andale Sans UI" pitchFamily="2"/>
              <a:cs typeface="Tahoma" pitchFamily="2"/>
            </a:endParaRPr>
          </a:p>
        </p:txBody>
      </p:sp>
      <p:sp>
        <p:nvSpPr>
          <p:cNvPr id="4" name="Marcador de pie de página 3">
            <a:extLst>
              <a:ext uri="{FF2B5EF4-FFF2-40B4-BE49-F238E27FC236}">
                <a16:creationId xmlns:a16="http://schemas.microsoft.com/office/drawing/2014/main" id="{08A4987E-74E0-8D7D-7CDE-75A710B3D31B}"/>
              </a:ext>
            </a:extLst>
          </p:cNvPr>
          <p:cNvSpPr txBox="1">
            <a:spLocks noGrp="1"/>
          </p:cNvSpPr>
          <p:nvPr>
            <p:ph type="ftr" sz="quarter" idx="2"/>
          </p:nvPr>
        </p:nvSpPr>
        <p:spPr>
          <a:xfrm>
            <a:off x="0" y="10157658"/>
            <a:ext cx="3280501" cy="534101"/>
          </a:xfrm>
          <a:prstGeom prst="rect">
            <a:avLst/>
          </a:prstGeom>
          <a:noFill/>
          <a:ln>
            <a:noFill/>
          </a:ln>
        </p:spPr>
        <p:txBody>
          <a:bodyPr vert="horz" wrap="none" lIns="90004" tIns="44997" rIns="90004" bIns="44997" anchor="b" anchorCtr="0" compatLnSpc="0">
            <a:noAutofit/>
          </a:bodyPr>
          <a:lstStyle/>
          <a:p>
            <a:pPr marL="0" marR="0" lvl="0" indent="0" algn="l"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endParaRPr lang="es-CL" sz="1400" b="0" i="0" u="none" strike="noStrike" kern="1200" cap="none" spc="0" baseline="0">
              <a:solidFill>
                <a:srgbClr val="000000"/>
              </a:solidFill>
              <a:uFillTx/>
              <a:latin typeface="Albany" pitchFamily="18"/>
              <a:ea typeface="Andale Sans UI" pitchFamily="2"/>
              <a:cs typeface="Tahoma" pitchFamily="2"/>
            </a:endParaRPr>
          </a:p>
        </p:txBody>
      </p:sp>
      <p:sp>
        <p:nvSpPr>
          <p:cNvPr id="5" name="Marcador de número de diapositiva 4">
            <a:extLst>
              <a:ext uri="{FF2B5EF4-FFF2-40B4-BE49-F238E27FC236}">
                <a16:creationId xmlns:a16="http://schemas.microsoft.com/office/drawing/2014/main" id="{F33F8021-42F8-60A1-C65A-53DD2E72E967}"/>
              </a:ext>
            </a:extLst>
          </p:cNvPr>
          <p:cNvSpPr txBox="1">
            <a:spLocks noGrp="1"/>
          </p:cNvSpPr>
          <p:nvPr>
            <p:ph type="sldNum" sz="quarter" idx="3"/>
          </p:nvPr>
        </p:nvSpPr>
        <p:spPr>
          <a:xfrm>
            <a:off x="4279053" y="10157658"/>
            <a:ext cx="3280501" cy="534101"/>
          </a:xfrm>
          <a:prstGeom prst="rect">
            <a:avLst/>
          </a:prstGeom>
          <a:noFill/>
          <a:ln>
            <a:noFill/>
          </a:ln>
        </p:spPr>
        <p:txBody>
          <a:bodyPr vert="horz" wrap="none" lIns="90004" tIns="44997" rIns="90004" bIns="44997" anchor="b" anchorCtr="0" compatLnSpc="0">
            <a:noAutofit/>
          </a:bodyPr>
          <a:lstStyle/>
          <a:p>
            <a:pPr marL="0" marR="0" lvl="0" indent="0" algn="r" defTabSz="914400" rtl="0" fontAlgn="auto" hangingPunct="0">
              <a:lnSpc>
                <a:spcPct val="100000"/>
              </a:lnSpc>
              <a:spcBef>
                <a:spcPts val="0"/>
              </a:spcBef>
              <a:spcAft>
                <a:spcPts val="0"/>
              </a:spcAft>
              <a:buNone/>
              <a:tabLst/>
              <a:defRPr sz="1400" b="0" i="0" u="none" strike="noStrike" kern="0" cap="none" spc="0" baseline="0">
                <a:solidFill>
                  <a:srgbClr val="000000"/>
                </a:solidFill>
                <a:uFillTx/>
              </a:defRPr>
            </a:pPr>
            <a:fld id="{99B0587B-8252-437A-ACEB-7F666096CD96}" type="slidenum">
              <a:t>‹Nº›</a:t>
            </a:fld>
            <a:endParaRPr lang="es-CL" sz="1400" b="0" i="0" u="none" strike="noStrike" kern="1200" cap="none" spc="0" baseline="0">
              <a:solidFill>
                <a:srgbClr val="000000"/>
              </a:solidFill>
              <a:uFillTx/>
              <a:latin typeface="Albany" pitchFamily="18"/>
              <a:ea typeface="Andale Sans UI" pitchFamily="2"/>
              <a:cs typeface="Tahoma" pitchFamily="2"/>
            </a:endParaRPr>
          </a:p>
        </p:txBody>
      </p:sp>
    </p:spTree>
    <p:extLst>
      <p:ext uri="{BB962C8B-B14F-4D97-AF65-F5344CB8AC3E}">
        <p14:creationId xmlns:p14="http://schemas.microsoft.com/office/powerpoint/2010/main" val="179249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B3A7627-5F93-3A19-D294-B49E2341BBBE}"/>
              </a:ext>
            </a:extLst>
          </p:cNvPr>
          <p:cNvSpPr>
            <a:spLocks noGrp="1" noRot="1" noChangeAspect="1"/>
          </p:cNvSpPr>
          <p:nvPr>
            <p:ph type="sldImg" idx="2"/>
          </p:nvPr>
        </p:nvSpPr>
        <p:spPr>
          <a:xfrm>
            <a:off x="1107000" y="812517"/>
            <a:ext cx="5345280" cy="4008958"/>
          </a:xfrm>
          <a:prstGeom prst="rect">
            <a:avLst/>
          </a:prstGeom>
          <a:noFill/>
          <a:ln>
            <a:noFill/>
            <a:prstDash val="solid"/>
          </a:ln>
        </p:spPr>
      </p:sp>
      <p:sp>
        <p:nvSpPr>
          <p:cNvPr id="3" name="Marcador de notas 2">
            <a:extLst>
              <a:ext uri="{FF2B5EF4-FFF2-40B4-BE49-F238E27FC236}">
                <a16:creationId xmlns:a16="http://schemas.microsoft.com/office/drawing/2014/main" id="{B71B35C3-8548-E4D3-E0EB-B6A2542EFFF6}"/>
              </a:ext>
            </a:extLst>
          </p:cNvPr>
          <p:cNvSpPr txBox="1">
            <a:spLocks noGrp="1"/>
          </p:cNvSpPr>
          <p:nvPr>
            <p:ph type="body" sz="quarter" idx="3"/>
          </p:nvPr>
        </p:nvSpPr>
        <p:spPr>
          <a:xfrm>
            <a:off x="755998" y="5078522"/>
            <a:ext cx="6047640" cy="4811042"/>
          </a:xfrm>
          <a:prstGeom prst="rect">
            <a:avLst/>
          </a:prstGeom>
          <a:noFill/>
          <a:ln>
            <a:noFill/>
          </a:ln>
        </p:spPr>
        <p:txBody>
          <a:bodyPr vert="horz" wrap="square" lIns="0" tIns="0" rIns="0" bIns="0" anchor="t" anchorCtr="0" compatLnSpc="1">
            <a:noAutofit/>
          </a:bodyPr>
          <a:lstStyle/>
          <a:p>
            <a:pPr lvl="0"/>
            <a:endParaRPr lang="es-CL"/>
          </a:p>
        </p:txBody>
      </p:sp>
      <p:sp>
        <p:nvSpPr>
          <p:cNvPr id="4" name="Marcador de encabezado 3">
            <a:extLst>
              <a:ext uri="{FF2B5EF4-FFF2-40B4-BE49-F238E27FC236}">
                <a16:creationId xmlns:a16="http://schemas.microsoft.com/office/drawing/2014/main" id="{0248B981-01DB-ADA1-D40B-124D5CA8EC38}"/>
              </a:ext>
            </a:extLst>
          </p:cNvPr>
          <p:cNvSpPr txBox="1">
            <a:spLocks noGrp="1"/>
          </p:cNvSpPr>
          <p:nvPr>
            <p:ph type="hdr" sz="quarter"/>
          </p:nvPr>
        </p:nvSpPr>
        <p:spPr>
          <a:xfrm>
            <a:off x="0" y="0"/>
            <a:ext cx="3280684" cy="534238"/>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endParaRPr lang="es-CL"/>
          </a:p>
        </p:txBody>
      </p:sp>
      <p:sp>
        <p:nvSpPr>
          <p:cNvPr id="5" name="Marcador de fecha 4">
            <a:extLst>
              <a:ext uri="{FF2B5EF4-FFF2-40B4-BE49-F238E27FC236}">
                <a16:creationId xmlns:a16="http://schemas.microsoft.com/office/drawing/2014/main" id="{1A53DD2E-11C3-D556-886E-8A7E847F805C}"/>
              </a:ext>
            </a:extLst>
          </p:cNvPr>
          <p:cNvSpPr txBox="1">
            <a:spLocks noGrp="1"/>
          </p:cNvSpPr>
          <p:nvPr>
            <p:ph type="dt" idx="1"/>
          </p:nvPr>
        </p:nvSpPr>
        <p:spPr>
          <a:xfrm>
            <a:off x="4278962" y="0"/>
            <a:ext cx="3280684" cy="534238"/>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endParaRPr lang="es-CL"/>
          </a:p>
        </p:txBody>
      </p:sp>
      <p:sp>
        <p:nvSpPr>
          <p:cNvPr id="6" name="Marcador de pie de página 5">
            <a:extLst>
              <a:ext uri="{FF2B5EF4-FFF2-40B4-BE49-F238E27FC236}">
                <a16:creationId xmlns:a16="http://schemas.microsoft.com/office/drawing/2014/main" id="{9F046B8E-3520-806E-CFBA-E5A181A253D5}"/>
              </a:ext>
            </a:extLst>
          </p:cNvPr>
          <p:cNvSpPr txBox="1">
            <a:spLocks noGrp="1"/>
          </p:cNvSpPr>
          <p:nvPr>
            <p:ph type="ftr" sz="quarter" idx="4"/>
          </p:nvPr>
        </p:nvSpPr>
        <p:spPr>
          <a:xfrm>
            <a:off x="0" y="10157402"/>
            <a:ext cx="3280684" cy="534238"/>
          </a:xfrm>
          <a:prstGeom prst="rect">
            <a:avLst/>
          </a:prstGeom>
          <a:noFill/>
          <a:ln>
            <a:noFill/>
          </a:ln>
        </p:spPr>
        <p:txBody>
          <a:bodyPr vert="horz" wrap="square" lIns="0" tIns="0" rIns="0" bIns="0" anchor="b" anchorCtr="0" compatLnSpc="1">
            <a:noAutofit/>
          </a:bodyPr>
          <a:lstStyle>
            <a:lvl1pPr marL="0" marR="0" lvl="0" indent="0" algn="l"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endParaRPr lang="es-CL"/>
          </a:p>
        </p:txBody>
      </p:sp>
      <p:sp>
        <p:nvSpPr>
          <p:cNvPr id="7" name="Marcador de número de diapositiva 6">
            <a:extLst>
              <a:ext uri="{FF2B5EF4-FFF2-40B4-BE49-F238E27FC236}">
                <a16:creationId xmlns:a16="http://schemas.microsoft.com/office/drawing/2014/main" id="{44AB6305-3641-B232-4D28-5FBEA17D0647}"/>
              </a:ext>
            </a:extLst>
          </p:cNvPr>
          <p:cNvSpPr txBox="1">
            <a:spLocks noGrp="1"/>
          </p:cNvSpPr>
          <p:nvPr>
            <p:ph type="sldNum" sz="quarter" idx="5"/>
          </p:nvPr>
        </p:nvSpPr>
        <p:spPr>
          <a:xfrm>
            <a:off x="4278962" y="10157402"/>
            <a:ext cx="3280684" cy="534238"/>
          </a:xfrm>
          <a:prstGeom prst="rect">
            <a:avLst/>
          </a:prstGeom>
          <a:noFill/>
          <a:ln>
            <a:noFill/>
          </a:ln>
        </p:spPr>
        <p:txBody>
          <a:bodyPr vert="horz" wrap="square" lIns="0" tIns="0" rIns="0" bIns="0" anchor="b" anchorCtr="0" compatLnSpc="1">
            <a:noAutofit/>
          </a:bodyPr>
          <a:lstStyle>
            <a:lvl1pPr marL="0" marR="0" lvl="0" indent="0" algn="r"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fld id="{FD051DBF-BAF4-4A73-8712-BCDB7D911EC2}" type="slidenum">
              <a:t>‹Nº›</a:t>
            </a:fld>
            <a:endParaRPr lang="es-CL"/>
          </a:p>
        </p:txBody>
      </p:sp>
    </p:spTree>
    <p:extLst>
      <p:ext uri="{BB962C8B-B14F-4D97-AF65-F5344CB8AC3E}">
        <p14:creationId xmlns:p14="http://schemas.microsoft.com/office/powerpoint/2010/main" val="3660821995"/>
      </p:ext>
    </p:extLst>
  </p:cSld>
  <p:clrMap bg1="lt1" tx1="dk1" bg2="lt2" tx2="dk2" accent1="accent1" accent2="accent2" accent3="accent3" accent4="accent4" accent5="accent5" accent6="accent6" hlink="hlink" folHlink="folHlink"/>
  <p:notesStyle>
    <a:lvl1pPr marL="215999" marR="0" lvl="0" indent="-215999" defTabSz="914400" rtl="0" fontAlgn="auto" hangingPunct="0">
      <a:lnSpc>
        <a:spcPct val="100000"/>
      </a:lnSpc>
      <a:spcBef>
        <a:spcPts val="0"/>
      </a:spcBef>
      <a:spcAft>
        <a:spcPts val="0"/>
      </a:spcAft>
      <a:buNone/>
      <a:tabLst/>
      <a:defRPr lang="es-CL" sz="2000" b="0" i="0" u="none" strike="noStrike" kern="0" cap="none" spc="0" baseline="0">
        <a:solidFill>
          <a:srgbClr val="000000"/>
        </a:solidFill>
        <a:uFillTx/>
        <a:latin typeface="Albany" pitchFamily="18"/>
        <a:cs typeface="Tahoma" pitchFamily="2"/>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F4A50A5E-633B-7C4F-8C00-4C92F26D652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0F5FD4F-7B6D-4CA4-8419-D5265FDB403E}" type="slidenum">
              <a:t>1</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D4B1A996-B8F5-C408-3E42-A3BA902A2912}"/>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67ECE53-DDF1-4C4E-C23D-415F051B87BC}"/>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C0D47E72-0D18-D2A3-7BC0-A3F0CB393ABF}"/>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619AB8FD-B63F-4953-A59E-4A35AC0469D0}" type="slidenum">
              <a:t>10</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EA4127E1-27A5-D26B-F13D-62D02E8FEF8B}"/>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EB6FC86C-A448-3D97-56C8-14DA20745026}"/>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13FF3FD7-8819-4ECF-AA12-5A732D9354C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D8CACE2E-9573-4559-8757-747CABC8F5AC}" type="slidenum">
              <a:t>11</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187211F8-E9B3-7B3D-D694-040AC99ADAB9}"/>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A5F27114-829A-5F49-6672-BCF288AF472F}"/>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6A7677A-9C17-8D99-E3E6-CDB5D703B9E4}"/>
              </a:ext>
            </a:extLst>
          </p:cNvPr>
          <p:cNvSpPr txBox="1">
            <a:spLocks noGrp="1"/>
          </p:cNvSpPr>
          <p:nvPr>
            <p:ph type="sldNum" sz="quarter" idx="5"/>
          </p:nvPr>
        </p:nvSpPr>
        <p:spPr>
          <a:ln/>
        </p:spPr>
        <p:txBody>
          <a:bodyPr vert="horz" lIns="0" tIns="0" rIns="0" bIns="0" anchor="b">
            <a:noAutofit/>
          </a:bodyPr>
          <a:lstStyle/>
          <a:p>
            <a:pPr lvl="0"/>
            <a:fld id="{E56D3215-ABF4-484B-ABEE-63A121BEECC0}" type="slidenum">
              <a:t>12</a:t>
            </a:fld>
            <a:endParaRPr lang="en-US"/>
          </a:p>
        </p:txBody>
      </p:sp>
      <p:sp>
        <p:nvSpPr>
          <p:cNvPr id="2" name="Marcador de imagen de diapositiva 1">
            <a:extLst>
              <a:ext uri="{FF2B5EF4-FFF2-40B4-BE49-F238E27FC236}">
                <a16:creationId xmlns:a16="http://schemas.microsoft.com/office/drawing/2014/main" id="{D9265414-D857-4CC1-CE81-B57973AEB27B}"/>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69AC2F2A-6D70-0972-6722-159F12B4DC8E}"/>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216A7669-5849-3E6B-C147-42CED4796D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EBDE552-54A2-43A0-BCE3-57584A8470E3}" type="slidenum">
              <a:t>13</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75D3CFF9-640B-932F-4EFA-E871B1B2B30F}"/>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B3F586B-F49A-9B0B-F841-7845B298E9E5}"/>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216A7669-5849-3E6B-C147-42CED4796D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EBDE552-54A2-43A0-BCE3-57584A8470E3}" type="slidenum">
              <a:t>14</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75D3CFF9-640B-932F-4EFA-E871B1B2B30F}"/>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B3F586B-F49A-9B0B-F841-7845B298E9E5}"/>
              </a:ext>
            </a:extLst>
          </p:cNvPr>
          <p:cNvSpPr txBox="1">
            <a:spLocks noGrp="1"/>
          </p:cNvSpPr>
          <p:nvPr>
            <p:ph type="body" sz="quarter" idx="1"/>
          </p:nvPr>
        </p:nvSpPr>
        <p:spPr/>
        <p:txBody>
          <a:bodyPr>
            <a:spAutoFit/>
          </a:bodyPr>
          <a:lstStyle/>
          <a:p>
            <a:endParaRPr lang="es-CL"/>
          </a:p>
        </p:txBody>
      </p:sp>
    </p:spTree>
    <p:extLst>
      <p:ext uri="{BB962C8B-B14F-4D97-AF65-F5344CB8AC3E}">
        <p14:creationId xmlns:p14="http://schemas.microsoft.com/office/powerpoint/2010/main" val="3704355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216A7669-5849-3E6B-C147-42CED4796D7E}"/>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EEBDE552-54A2-43A0-BCE3-57584A8470E3}" type="slidenum">
              <a:t>15</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75D3CFF9-640B-932F-4EFA-E871B1B2B30F}"/>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B3F586B-F49A-9B0B-F841-7845B298E9E5}"/>
              </a:ext>
            </a:extLst>
          </p:cNvPr>
          <p:cNvSpPr txBox="1">
            <a:spLocks noGrp="1"/>
          </p:cNvSpPr>
          <p:nvPr>
            <p:ph type="body" sz="quarter" idx="1"/>
          </p:nvPr>
        </p:nvSpPr>
        <p:spPr/>
        <p:txBody>
          <a:bodyPr>
            <a:spAutoFit/>
          </a:bodyPr>
          <a:lstStyle/>
          <a:p>
            <a:endParaRPr lang="es-CL"/>
          </a:p>
        </p:txBody>
      </p:sp>
    </p:spTree>
    <p:extLst>
      <p:ext uri="{BB962C8B-B14F-4D97-AF65-F5344CB8AC3E}">
        <p14:creationId xmlns:p14="http://schemas.microsoft.com/office/powerpoint/2010/main" val="3976065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329DFF6B-E3F7-C6DC-6636-626684045F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E00C3E-7268-4E60-8598-171236C9251B}" type="slidenum">
              <a:t>16</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C1B79108-DEFC-38F9-C230-02BD33A9BF08}"/>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B23434FF-87AA-2849-3C0F-9997B0DF5793}"/>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965466E7-A8F9-F461-E2C9-07BD09908AD2}"/>
              </a:ext>
            </a:extLst>
          </p:cNvPr>
          <p:cNvSpPr txBox="1">
            <a:spLocks noGrp="1"/>
          </p:cNvSpPr>
          <p:nvPr>
            <p:ph type="sldNum" sz="quarter" idx="5"/>
          </p:nvPr>
        </p:nvSpPr>
        <p:spPr>
          <a:ln/>
        </p:spPr>
        <p:txBody>
          <a:bodyPr vert="horz" lIns="0" tIns="0" rIns="0" bIns="0" anchor="b">
            <a:noAutofit/>
          </a:bodyPr>
          <a:lstStyle/>
          <a:p>
            <a:pPr lvl="0"/>
            <a:fld id="{694806AC-C310-4FDF-AF30-251DA92F4874}" type="slidenum">
              <a:t>17</a:t>
            </a:fld>
            <a:endParaRPr lang="en-US"/>
          </a:p>
        </p:txBody>
      </p:sp>
      <p:sp>
        <p:nvSpPr>
          <p:cNvPr id="2" name="Marcador de imagen de diapositiva 1">
            <a:extLst>
              <a:ext uri="{FF2B5EF4-FFF2-40B4-BE49-F238E27FC236}">
                <a16:creationId xmlns:a16="http://schemas.microsoft.com/office/drawing/2014/main" id="{AEC22B15-6F4A-F40F-4D00-148A2585CC46}"/>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588227E5-74ED-FF4A-EDF4-EF64DB3D89F5}"/>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A7784D33-D0C9-563A-60B5-30A8B7B293E1}"/>
              </a:ext>
            </a:extLst>
          </p:cNvPr>
          <p:cNvSpPr txBox="1">
            <a:spLocks noGrp="1"/>
          </p:cNvSpPr>
          <p:nvPr>
            <p:ph type="sldNum" sz="quarter" idx="5"/>
          </p:nvPr>
        </p:nvSpPr>
        <p:spPr>
          <a:ln/>
        </p:spPr>
        <p:txBody>
          <a:bodyPr vert="horz" lIns="0" tIns="0" rIns="0" bIns="0" anchor="b">
            <a:noAutofit/>
          </a:bodyPr>
          <a:lstStyle/>
          <a:p>
            <a:pPr lvl="0"/>
            <a:fld id="{B4445B76-76C6-4420-8E04-FE56F251219C}" type="slidenum">
              <a:t>18</a:t>
            </a:fld>
            <a:endParaRPr lang="en-US"/>
          </a:p>
        </p:txBody>
      </p:sp>
      <p:sp>
        <p:nvSpPr>
          <p:cNvPr id="2" name="Marcador de imagen de diapositiva 1">
            <a:extLst>
              <a:ext uri="{FF2B5EF4-FFF2-40B4-BE49-F238E27FC236}">
                <a16:creationId xmlns:a16="http://schemas.microsoft.com/office/drawing/2014/main" id="{2FCBFC2F-8B2F-21F1-CF74-4034E83DCD8F}"/>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05118CC5-7E5C-8A35-CABF-798E647A4004}"/>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65CA9B29-F08E-D89C-5C92-4D8B02C13032}"/>
              </a:ext>
            </a:extLst>
          </p:cNvPr>
          <p:cNvSpPr txBox="1">
            <a:spLocks noGrp="1"/>
          </p:cNvSpPr>
          <p:nvPr>
            <p:ph type="sldNum" sz="quarter" idx="5"/>
          </p:nvPr>
        </p:nvSpPr>
        <p:spPr>
          <a:ln/>
        </p:spPr>
        <p:txBody>
          <a:bodyPr vert="horz" lIns="0" tIns="0" rIns="0" bIns="0" anchor="b">
            <a:noAutofit/>
          </a:bodyPr>
          <a:lstStyle/>
          <a:p>
            <a:pPr lvl="0"/>
            <a:fld id="{3AEA245F-F286-4584-80F9-D693D6414A49}" type="slidenum">
              <a:t>19</a:t>
            </a:fld>
            <a:endParaRPr lang="en-US"/>
          </a:p>
        </p:txBody>
      </p:sp>
      <p:sp>
        <p:nvSpPr>
          <p:cNvPr id="2" name="Marcador de imagen de diapositiva 1">
            <a:extLst>
              <a:ext uri="{FF2B5EF4-FFF2-40B4-BE49-F238E27FC236}">
                <a16:creationId xmlns:a16="http://schemas.microsoft.com/office/drawing/2014/main" id="{1B5908DC-2435-E27D-7F3E-1AD1FEB6F28E}"/>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06640474-D73A-8882-6DF0-99AA9874ECB3}"/>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354D3C3F-F743-1A5D-87EB-8D4C270961EC}"/>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99FF787-18F4-47DD-B7BE-316636D0D02E}" type="slidenum">
              <a:t>2</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ACC3BD22-4706-5AAB-FDB7-F0052677CF40}"/>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A2EC1DD-05A1-0F7C-8556-E113B7E345E0}"/>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DC36993C-B096-87BB-D3C9-AD05C8476A48}"/>
              </a:ext>
            </a:extLst>
          </p:cNvPr>
          <p:cNvSpPr txBox="1">
            <a:spLocks noGrp="1"/>
          </p:cNvSpPr>
          <p:nvPr>
            <p:ph type="sldNum" sz="quarter" idx="5"/>
          </p:nvPr>
        </p:nvSpPr>
        <p:spPr>
          <a:ln/>
        </p:spPr>
        <p:txBody>
          <a:bodyPr vert="horz" lIns="0" tIns="0" rIns="0" bIns="0" anchor="b">
            <a:noAutofit/>
          </a:bodyPr>
          <a:lstStyle/>
          <a:p>
            <a:pPr lvl="0"/>
            <a:fld id="{D8427088-6B5F-42D3-AADF-5A34C755C2D1}" type="slidenum">
              <a:t>20</a:t>
            </a:fld>
            <a:endParaRPr lang="en-US"/>
          </a:p>
        </p:txBody>
      </p:sp>
      <p:sp>
        <p:nvSpPr>
          <p:cNvPr id="2" name="Marcador de imagen de diapositiva 1">
            <a:extLst>
              <a:ext uri="{FF2B5EF4-FFF2-40B4-BE49-F238E27FC236}">
                <a16:creationId xmlns:a16="http://schemas.microsoft.com/office/drawing/2014/main" id="{D9D9262C-91A5-8104-61C7-A379804163A1}"/>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21B9C4F9-5444-4664-3B9C-A8E20A6F03FC}"/>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329DFF6B-E3F7-C6DC-6636-626684045F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E00C3E-7268-4E60-8598-171236C9251B}" type="slidenum">
              <a:t>21</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C1B79108-DEFC-38F9-C230-02BD33A9BF08}"/>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B23434FF-87AA-2849-3C0F-9997B0DF5793}"/>
              </a:ext>
            </a:extLst>
          </p:cNvPr>
          <p:cNvSpPr txBox="1">
            <a:spLocks noGrp="1"/>
          </p:cNvSpPr>
          <p:nvPr>
            <p:ph type="body" sz="quarter" idx="1"/>
          </p:nvPr>
        </p:nvSpPr>
        <p:spPr/>
        <p:txBody>
          <a:bodyPr>
            <a:spAutoFit/>
          </a:bodyPr>
          <a:lstStyle/>
          <a:p>
            <a:endParaRPr lang="es-CL"/>
          </a:p>
        </p:txBody>
      </p:sp>
    </p:spTree>
    <p:extLst>
      <p:ext uri="{BB962C8B-B14F-4D97-AF65-F5344CB8AC3E}">
        <p14:creationId xmlns:p14="http://schemas.microsoft.com/office/powerpoint/2010/main" val="13713612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329DFF6B-E3F7-C6DC-6636-626684045F96}"/>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F6E00C3E-7268-4E60-8598-171236C9251B}" type="slidenum">
              <a:t>22</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C1B79108-DEFC-38F9-C230-02BD33A9BF08}"/>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B23434FF-87AA-2849-3C0F-9997B0DF5793}"/>
              </a:ext>
            </a:extLst>
          </p:cNvPr>
          <p:cNvSpPr txBox="1">
            <a:spLocks noGrp="1"/>
          </p:cNvSpPr>
          <p:nvPr>
            <p:ph type="body" sz="quarter" idx="1"/>
          </p:nvPr>
        </p:nvSpPr>
        <p:spPr/>
        <p:txBody>
          <a:bodyPr>
            <a:spAutoFit/>
          </a:bodyPr>
          <a:lstStyle/>
          <a:p>
            <a:endParaRPr lang="es-CL" dirty="0"/>
          </a:p>
        </p:txBody>
      </p:sp>
    </p:spTree>
    <p:extLst>
      <p:ext uri="{BB962C8B-B14F-4D97-AF65-F5344CB8AC3E}">
        <p14:creationId xmlns:p14="http://schemas.microsoft.com/office/powerpoint/2010/main" val="2074791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número de diapositiva 6">
            <a:extLst>
              <a:ext uri="{FF2B5EF4-FFF2-40B4-BE49-F238E27FC236}">
                <a16:creationId xmlns:a16="http://schemas.microsoft.com/office/drawing/2014/main" id="{EA28F5B1-E62A-409F-25F1-EAFACF9C06BD}"/>
              </a:ext>
            </a:extLst>
          </p:cNvPr>
          <p:cNvSpPr txBox="1">
            <a:spLocks noGrp="1"/>
          </p:cNvSpPr>
          <p:nvPr>
            <p:ph type="sldNum" sz="quarter" idx="5"/>
          </p:nvPr>
        </p:nvSpPr>
        <p:spPr>
          <a:ln/>
        </p:spPr>
        <p:txBody>
          <a:bodyPr vert="horz" lIns="0" tIns="0" rIns="0" bIns="0" anchor="b">
            <a:noAutofit/>
          </a:bodyPr>
          <a:lstStyle/>
          <a:p>
            <a:pPr lvl="0"/>
            <a:fld id="{104D43F9-9687-498E-B833-CADBE2332E8C}" type="slidenum">
              <a:t>23</a:t>
            </a:fld>
            <a:endParaRPr lang="en-US"/>
          </a:p>
        </p:txBody>
      </p:sp>
      <p:sp>
        <p:nvSpPr>
          <p:cNvPr id="2" name="Marcador de imagen de diapositiva 1">
            <a:extLst>
              <a:ext uri="{FF2B5EF4-FFF2-40B4-BE49-F238E27FC236}">
                <a16:creationId xmlns:a16="http://schemas.microsoft.com/office/drawing/2014/main" id="{2B0CD7DD-636E-2DB3-AEBF-788B1E357CE1}"/>
              </a:ext>
            </a:extLst>
          </p:cNvPr>
          <p:cNvSpPr>
            <a:spLocks noGrp="1" noRot="1" noChangeAspect="1" noResize="1"/>
          </p:cNvSpPr>
          <p:nvPr>
            <p:ph type="sldImg"/>
          </p:nvPr>
        </p:nvSpPr>
        <p:spPr>
          <a:xfrm>
            <a:off x="220663" y="812800"/>
            <a:ext cx="7116762" cy="4008438"/>
          </a:xfrm>
          <a:solidFill>
            <a:srgbClr val="99CCFF"/>
          </a:solidFill>
          <a:ln w="25400">
            <a:solidFill>
              <a:srgbClr val="000000"/>
            </a:solidFill>
            <a:prstDash val="solid"/>
          </a:ln>
        </p:spPr>
      </p:sp>
      <p:sp>
        <p:nvSpPr>
          <p:cNvPr id="3" name="Marcador de notas 2">
            <a:extLst>
              <a:ext uri="{FF2B5EF4-FFF2-40B4-BE49-F238E27FC236}">
                <a16:creationId xmlns:a16="http://schemas.microsoft.com/office/drawing/2014/main" id="{D10749F0-BB5F-0917-ADB5-C311ACD9E9E4}"/>
              </a:ext>
            </a:extLst>
          </p:cNvPr>
          <p:cNvSpPr txBox="1">
            <a:spLocks noGrp="1"/>
          </p:cNvSpPr>
          <p:nvPr>
            <p:ph type="body" sz="quarter" idx="1"/>
          </p:nvPr>
        </p:nvSpPr>
        <p:spPr/>
        <p:txBody>
          <a:bodyPr vert="horz">
            <a:spAutoFit/>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300EE564-E4B1-ABA2-8F10-AF84317F1170}"/>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4DAC0EA-5A65-4B90-8EC5-7E4ED2A8BE15}" type="slidenum">
              <a:t>24</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709349CE-D288-6917-2C31-7C708F835006}"/>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C97A4DD5-360B-3939-1648-5F5E2F4A6FF0}"/>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13D00DF8-8B74-0ACB-0CA3-4293475E429A}"/>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61CB29A-5255-4EA7-90C0-DFA5B95DD390}" type="slidenum">
              <a:t>25</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B16AB2FA-A2A8-3E6E-2FB5-6CE54D437CC2}"/>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6718E5F1-8797-0C70-AF5E-A749153CBC85}"/>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6F5FBD16-D1D4-ED32-6756-87702D87E1A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43184E1C-CE7E-4D20-BD30-E969F3BEC9D4}" type="slidenum">
              <a:t>3</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D6C4F71F-10BE-EF8A-08B5-363E50040225}"/>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3B1CECA2-E995-10D2-29AD-B6782EDA8D3E}"/>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BB70949B-B612-633B-ED34-C2B2D37F0ED5}"/>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124CF6B4-6793-4524-B616-800B5FDF6CE2}" type="slidenum">
              <a:t>4</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48888469-372A-9804-4032-6855278FCC23}"/>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63FA18E7-9912-B054-A2D1-5EC2B526137F}"/>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E9BCCC5E-0C8B-C059-7D5C-02B920394309}"/>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FA0A4E5-87CC-46BC-BE6E-5B0976C9AE74}" type="slidenum">
              <a:t>5</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6FE47DAE-3087-1C99-2583-F17C91B4D89C}"/>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229D0C40-1DEF-25D5-2F48-7E64771EBEEC}"/>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028DF478-5FF1-3BBA-55B2-071D2B767381}"/>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07C42105-328E-405D-96F0-1F678A900902}" type="slidenum">
              <a:t>6</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07422B7C-3EBC-2F36-C5FA-3DD267408BE9}"/>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28478C7F-997F-A4F9-087B-F80E49660A66}"/>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9171A992-3CD4-FF3F-F397-51BDC507446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9F80DE43-D585-4C85-9EA4-F8C67D94FD15}" type="slidenum">
              <a:t>7</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0E7BA45D-ECF3-4E8D-81FA-B7EFAD8DF298}"/>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6F7C517F-D9AF-C11C-EE55-CBDC63FEE64D}"/>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8507B789-A24B-E274-4034-51423306C0C3}"/>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2D148948-8293-4897-B7B9-9BAA4D6547E5}" type="slidenum">
              <a:t>8</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C84C4746-D641-3935-99F1-AC2C2AFCE9F2}"/>
              </a:ext>
            </a:extLst>
          </p:cNvPr>
          <p:cNvSpPr>
            <a:spLocks noGrp="1" noRot="1" noChangeAspect="1"/>
          </p:cNvSpPr>
          <p:nvPr>
            <p:ph type="sldImg"/>
          </p:nvPr>
        </p:nvSpPr>
        <p:spPr>
          <a:xfrm>
            <a:off x="220663" y="812800"/>
            <a:ext cx="7116762" cy="4008438"/>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6B4C0D95-3AD4-3791-C212-790E26F19209}"/>
              </a:ext>
            </a:extLst>
          </p:cNvPr>
          <p:cNvSpPr txBox="1">
            <a:spLocks noGrp="1"/>
          </p:cNvSpPr>
          <p:nvPr>
            <p:ph type="body" sz="quarter" idx="1"/>
          </p:nvPr>
        </p:nvSpPr>
        <p:spPr/>
        <p:txBody>
          <a:bodyPr>
            <a:spAutoFit/>
          </a:bodyPr>
          <a:lstStyle/>
          <a:p>
            <a:endParaRPr lang="es-CL"/>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6">
            <a:extLst>
              <a:ext uri="{FF2B5EF4-FFF2-40B4-BE49-F238E27FC236}">
                <a16:creationId xmlns:a16="http://schemas.microsoft.com/office/drawing/2014/main" id="{23FCFEFB-7D41-6D49-1CC8-A5FC16CBE8AD}"/>
              </a:ext>
            </a:extLst>
          </p:cNvPr>
          <p:cNvSpPr txBox="1"/>
          <p:nvPr/>
        </p:nvSpPr>
        <p:spPr>
          <a:xfrm>
            <a:off x="4278962" y="10157402"/>
            <a:ext cx="3280684" cy="534238"/>
          </a:xfrm>
          <a:prstGeom prst="rect">
            <a:avLst/>
          </a:prstGeom>
          <a:noFill/>
          <a:ln cap="flat">
            <a:noFill/>
          </a:ln>
        </p:spPr>
        <p:txBody>
          <a:bodyPr vert="horz" wrap="square" lIns="0" tIns="0" rIns="0" bIns="0" anchor="b" anchorCtr="0" compatLnSpc="1">
            <a:noAutofit/>
          </a:bodyPr>
          <a:lstStyle/>
          <a:p>
            <a:pPr marL="0" marR="0" lvl="0" indent="0" algn="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fld id="{A3F69930-3E48-4BA5-B147-25C5C23C4B13}" type="slidenum">
              <a:t>9</a:t>
            </a:fld>
            <a:endParaRPr lang="es-CL" sz="1400" b="0" i="0" u="none" strike="noStrike" kern="1200" cap="none" spc="0" baseline="0">
              <a:solidFill>
                <a:srgbClr val="000000"/>
              </a:solidFill>
              <a:uFillTx/>
              <a:latin typeface="Thorndale" pitchFamily="18"/>
              <a:ea typeface="Andale Sans UI" pitchFamily="2"/>
              <a:cs typeface="Tahoma" pitchFamily="2"/>
            </a:endParaRPr>
          </a:p>
        </p:txBody>
      </p:sp>
      <p:sp>
        <p:nvSpPr>
          <p:cNvPr id="3" name="Marcador de imagen de diapositiva 1">
            <a:extLst>
              <a:ext uri="{FF2B5EF4-FFF2-40B4-BE49-F238E27FC236}">
                <a16:creationId xmlns:a16="http://schemas.microsoft.com/office/drawing/2014/main" id="{ED12CEED-C427-52E8-0946-93C5CED9B4CB}"/>
              </a:ext>
            </a:extLst>
          </p:cNvPr>
          <p:cNvSpPr>
            <a:spLocks noGrp="1" noRot="1" noChangeAspect="1"/>
          </p:cNvSpPr>
          <p:nvPr>
            <p:ph type="sldImg"/>
          </p:nvPr>
        </p:nvSpPr>
        <p:spPr>
          <a:xfrm>
            <a:off x="220663" y="812801"/>
            <a:ext cx="7116766" cy="4008436"/>
          </a:xfrm>
          <a:solidFill>
            <a:srgbClr val="99CCFF"/>
          </a:solidFill>
          <a:ln w="25402">
            <a:solidFill>
              <a:srgbClr val="000000"/>
            </a:solidFill>
            <a:prstDash val="solid"/>
          </a:ln>
        </p:spPr>
      </p:sp>
      <p:sp>
        <p:nvSpPr>
          <p:cNvPr id="4" name="Marcador de notas 2">
            <a:extLst>
              <a:ext uri="{FF2B5EF4-FFF2-40B4-BE49-F238E27FC236}">
                <a16:creationId xmlns:a16="http://schemas.microsoft.com/office/drawing/2014/main" id="{B6D1DE56-7D48-65D8-8D77-B471F91AC0C0}"/>
              </a:ext>
            </a:extLst>
          </p:cNvPr>
          <p:cNvSpPr txBox="1">
            <a:spLocks noGrp="1"/>
          </p:cNvSpPr>
          <p:nvPr>
            <p:ph type="body" sz="quarter" idx="1"/>
          </p:nvPr>
        </p:nvSpPr>
        <p:spPr/>
        <p:txBody>
          <a:bodyPr>
            <a:spAutoFit/>
          </a:bodyPr>
          <a:lstStyle/>
          <a:p>
            <a:endParaRPr lang="es-CL"/>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E4BF9-BB38-34BD-8114-034110194529}"/>
              </a:ext>
            </a:extLst>
          </p:cNvPr>
          <p:cNvSpPr txBox="1">
            <a:spLocks noGrp="1"/>
          </p:cNvSpPr>
          <p:nvPr>
            <p:ph type="ctrTitle"/>
          </p:nvPr>
        </p:nvSpPr>
        <p:spPr>
          <a:xfrm>
            <a:off x="1143000" y="842967"/>
            <a:ext cx="6858000" cy="1792288"/>
          </a:xfrm>
        </p:spPr>
        <p:txBody>
          <a:bodyPr anchor="b"/>
          <a:lstStyle>
            <a:lvl1pPr>
              <a:defRPr lang="es-ES" sz="6000"/>
            </a:lvl1pPr>
          </a:lstStyle>
          <a:p>
            <a:pPr lvl="0"/>
            <a:r>
              <a:rPr lang="es-ES"/>
              <a:t>Haga clic para modificar el estilo de título del patrón</a:t>
            </a:r>
            <a:endParaRPr lang="es-CL"/>
          </a:p>
        </p:txBody>
      </p:sp>
      <p:sp>
        <p:nvSpPr>
          <p:cNvPr id="3" name="Subtítulo 2">
            <a:extLst>
              <a:ext uri="{FF2B5EF4-FFF2-40B4-BE49-F238E27FC236}">
                <a16:creationId xmlns:a16="http://schemas.microsoft.com/office/drawing/2014/main" id="{0B5BF2CB-6C80-ABCC-AEA9-81B33A62C047}"/>
              </a:ext>
            </a:extLst>
          </p:cNvPr>
          <p:cNvSpPr txBox="1">
            <a:spLocks noGrp="1"/>
          </p:cNvSpPr>
          <p:nvPr>
            <p:ph type="subTitle" idx="1"/>
          </p:nvPr>
        </p:nvSpPr>
        <p:spPr>
          <a:xfrm>
            <a:off x="1143000" y="2703515"/>
            <a:ext cx="6858000" cy="1243007"/>
          </a:xfrm>
        </p:spPr>
        <p:txBody>
          <a:bodyPr anchorCtr="1"/>
          <a:lstStyle>
            <a:lvl1pPr marL="0" indent="0" algn="ctr">
              <a:defRPr sz="2400"/>
            </a:lvl1pPr>
          </a:lstStyle>
          <a:p>
            <a:pPr lvl="0"/>
            <a:r>
              <a:rPr lang="es-ES"/>
              <a:t>Haga clic para modificar el estilo de subtítulo del patrón</a:t>
            </a:r>
            <a:endParaRPr lang="es-CL"/>
          </a:p>
        </p:txBody>
      </p:sp>
      <p:sp>
        <p:nvSpPr>
          <p:cNvPr id="4" name="Marcador de fecha 3">
            <a:extLst>
              <a:ext uri="{FF2B5EF4-FFF2-40B4-BE49-F238E27FC236}">
                <a16:creationId xmlns:a16="http://schemas.microsoft.com/office/drawing/2014/main" id="{B3B46124-57ED-1D18-F6F4-717319522EF4}"/>
              </a:ext>
            </a:extLst>
          </p:cNvPr>
          <p:cNvSpPr txBox="1">
            <a:spLocks noGrp="1"/>
          </p:cNvSpPr>
          <p:nvPr>
            <p:ph type="dt" sz="half" idx="7"/>
          </p:nvPr>
        </p:nvSpPr>
        <p:spPr/>
        <p:txBody>
          <a:bodyPr/>
          <a:lstStyle>
            <a:lvl1pPr>
              <a:defRPr/>
            </a:lvl1pPr>
          </a:lstStyle>
          <a:p>
            <a:pPr lvl="0"/>
            <a:endParaRPr lang="es-CL"/>
          </a:p>
        </p:txBody>
      </p:sp>
      <p:sp>
        <p:nvSpPr>
          <p:cNvPr id="5" name="Marcador de pie de página 4">
            <a:extLst>
              <a:ext uri="{FF2B5EF4-FFF2-40B4-BE49-F238E27FC236}">
                <a16:creationId xmlns:a16="http://schemas.microsoft.com/office/drawing/2014/main" id="{CA0CC984-F40D-594C-26EF-9003BD3B3535}"/>
              </a:ext>
            </a:extLst>
          </p:cNvPr>
          <p:cNvSpPr txBox="1">
            <a:spLocks noGrp="1"/>
          </p:cNvSpPr>
          <p:nvPr>
            <p:ph type="ftr" sz="quarter" idx="9"/>
          </p:nvPr>
        </p:nvSpPr>
        <p:spPr/>
        <p:txBody>
          <a:bodyPr/>
          <a:lstStyle>
            <a:lvl1pPr>
              <a:defRPr/>
            </a:lvl1pPr>
          </a:lstStyle>
          <a:p>
            <a:pPr lvl="0"/>
            <a:endParaRPr lang="es-CL"/>
          </a:p>
        </p:txBody>
      </p:sp>
      <p:sp>
        <p:nvSpPr>
          <p:cNvPr id="6" name="Marcador de número de diapositiva 5">
            <a:extLst>
              <a:ext uri="{FF2B5EF4-FFF2-40B4-BE49-F238E27FC236}">
                <a16:creationId xmlns:a16="http://schemas.microsoft.com/office/drawing/2014/main" id="{EF5AF23E-689E-2153-A404-6D439E401955}"/>
              </a:ext>
            </a:extLst>
          </p:cNvPr>
          <p:cNvSpPr txBox="1">
            <a:spLocks noGrp="1"/>
          </p:cNvSpPr>
          <p:nvPr>
            <p:ph type="sldNum" sz="quarter" idx="8"/>
          </p:nvPr>
        </p:nvSpPr>
        <p:spPr/>
        <p:txBody>
          <a:bodyPr/>
          <a:lstStyle>
            <a:lvl1pPr>
              <a:defRPr/>
            </a:lvl1pPr>
          </a:lstStyle>
          <a:p>
            <a:pPr lvl="0"/>
            <a:fld id="{C5CCE5F8-C925-42CF-9179-3FFF86405EA1}" type="slidenum">
              <a:t>‹Nº›</a:t>
            </a:fld>
            <a:endParaRPr lang="es-CL"/>
          </a:p>
        </p:txBody>
      </p:sp>
    </p:spTree>
    <p:extLst>
      <p:ext uri="{BB962C8B-B14F-4D97-AF65-F5344CB8AC3E}">
        <p14:creationId xmlns:p14="http://schemas.microsoft.com/office/powerpoint/2010/main" val="3982969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F64C4-1642-67F8-8808-52A106A006CF}"/>
              </a:ext>
            </a:extLst>
          </p:cNvPr>
          <p:cNvSpPr txBox="1">
            <a:spLocks noGrp="1"/>
          </p:cNvSpPr>
          <p:nvPr>
            <p:ph type="title"/>
          </p:nvPr>
        </p:nvSpPr>
        <p:spPr/>
        <p:txBody>
          <a:bodyPr/>
          <a:lstStyle>
            <a:lvl1pPr>
              <a:defRPr lang="es-ES"/>
            </a:lvl1pPr>
          </a:lstStyle>
          <a:p>
            <a:pPr lvl="0"/>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DA72BD2E-72BA-8E7C-611B-106D435C8926}"/>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42069F82-6F3A-B2F9-9AB7-09E0A7FE7D15}"/>
              </a:ext>
            </a:extLst>
          </p:cNvPr>
          <p:cNvSpPr txBox="1">
            <a:spLocks noGrp="1"/>
          </p:cNvSpPr>
          <p:nvPr>
            <p:ph type="dt" sz="half" idx="7"/>
          </p:nvPr>
        </p:nvSpPr>
        <p:spPr/>
        <p:txBody>
          <a:bodyPr/>
          <a:lstStyle>
            <a:lvl1pPr>
              <a:defRPr/>
            </a:lvl1pPr>
          </a:lstStyle>
          <a:p>
            <a:pPr lvl="0"/>
            <a:endParaRPr lang="es-CL"/>
          </a:p>
        </p:txBody>
      </p:sp>
      <p:sp>
        <p:nvSpPr>
          <p:cNvPr id="5" name="Marcador de pie de página 4">
            <a:extLst>
              <a:ext uri="{FF2B5EF4-FFF2-40B4-BE49-F238E27FC236}">
                <a16:creationId xmlns:a16="http://schemas.microsoft.com/office/drawing/2014/main" id="{D6A2A6F4-1FE1-8049-9DB2-C254DBD9F138}"/>
              </a:ext>
            </a:extLst>
          </p:cNvPr>
          <p:cNvSpPr txBox="1">
            <a:spLocks noGrp="1"/>
          </p:cNvSpPr>
          <p:nvPr>
            <p:ph type="ftr" sz="quarter" idx="9"/>
          </p:nvPr>
        </p:nvSpPr>
        <p:spPr/>
        <p:txBody>
          <a:bodyPr/>
          <a:lstStyle>
            <a:lvl1pPr>
              <a:defRPr/>
            </a:lvl1pPr>
          </a:lstStyle>
          <a:p>
            <a:pPr lvl="0"/>
            <a:endParaRPr lang="es-CL"/>
          </a:p>
        </p:txBody>
      </p:sp>
      <p:sp>
        <p:nvSpPr>
          <p:cNvPr id="6" name="Marcador de número de diapositiva 5">
            <a:extLst>
              <a:ext uri="{FF2B5EF4-FFF2-40B4-BE49-F238E27FC236}">
                <a16:creationId xmlns:a16="http://schemas.microsoft.com/office/drawing/2014/main" id="{91C57E8D-032B-1BB2-81AC-AD5E715B379B}"/>
              </a:ext>
            </a:extLst>
          </p:cNvPr>
          <p:cNvSpPr txBox="1">
            <a:spLocks noGrp="1"/>
          </p:cNvSpPr>
          <p:nvPr>
            <p:ph type="sldNum" sz="quarter" idx="8"/>
          </p:nvPr>
        </p:nvSpPr>
        <p:spPr/>
        <p:txBody>
          <a:bodyPr/>
          <a:lstStyle>
            <a:lvl1pPr>
              <a:defRPr/>
            </a:lvl1pPr>
          </a:lstStyle>
          <a:p>
            <a:pPr lvl="0"/>
            <a:fld id="{A6A92574-503D-409E-A4E1-9490340CFC16}" type="slidenum">
              <a:t>‹Nº›</a:t>
            </a:fld>
            <a:endParaRPr lang="es-CL"/>
          </a:p>
        </p:txBody>
      </p:sp>
    </p:spTree>
    <p:extLst>
      <p:ext uri="{BB962C8B-B14F-4D97-AF65-F5344CB8AC3E}">
        <p14:creationId xmlns:p14="http://schemas.microsoft.com/office/powerpoint/2010/main" val="3308985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1CFBDBD-4647-EDA6-3B09-1C3AB86AC33E}"/>
              </a:ext>
            </a:extLst>
          </p:cNvPr>
          <p:cNvSpPr txBox="1">
            <a:spLocks noGrp="1"/>
          </p:cNvSpPr>
          <p:nvPr>
            <p:ph type="title" orient="vert"/>
          </p:nvPr>
        </p:nvSpPr>
        <p:spPr>
          <a:xfrm>
            <a:off x="5961065" y="204789"/>
            <a:ext cx="1876421" cy="3613151"/>
          </a:xfrm>
        </p:spPr>
        <p:txBody>
          <a:bodyPr vert="eaVert"/>
          <a:lstStyle>
            <a:lvl1pPr>
              <a:defRPr lang="es-ES"/>
            </a:lvl1pPr>
          </a:lstStyle>
          <a:p>
            <a:pPr lvl="0"/>
            <a:r>
              <a:rPr lang="es-ES"/>
              <a:t>Haga clic para modificar el estilo de título del patrón</a:t>
            </a:r>
            <a:endParaRPr lang="es-CL"/>
          </a:p>
        </p:txBody>
      </p:sp>
      <p:sp>
        <p:nvSpPr>
          <p:cNvPr id="3" name="Marcador de texto vertical 2">
            <a:extLst>
              <a:ext uri="{FF2B5EF4-FFF2-40B4-BE49-F238E27FC236}">
                <a16:creationId xmlns:a16="http://schemas.microsoft.com/office/drawing/2014/main" id="{D6C2BC02-A830-0CA1-68FC-F9632EDA8ACD}"/>
              </a:ext>
            </a:extLst>
          </p:cNvPr>
          <p:cNvSpPr txBox="1">
            <a:spLocks noGrp="1"/>
          </p:cNvSpPr>
          <p:nvPr>
            <p:ph type="body" orient="vert" idx="1"/>
          </p:nvPr>
        </p:nvSpPr>
        <p:spPr>
          <a:xfrm>
            <a:off x="327026" y="204789"/>
            <a:ext cx="5481635" cy="3613151"/>
          </a:xfrm>
        </p:spPr>
        <p:txBody>
          <a:bodyPr vert="eaVert"/>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709CC510-BC85-03B5-2140-486DF9FEB22B}"/>
              </a:ext>
            </a:extLst>
          </p:cNvPr>
          <p:cNvSpPr txBox="1">
            <a:spLocks noGrp="1"/>
          </p:cNvSpPr>
          <p:nvPr>
            <p:ph type="dt" sz="half" idx="7"/>
          </p:nvPr>
        </p:nvSpPr>
        <p:spPr/>
        <p:txBody>
          <a:bodyPr/>
          <a:lstStyle>
            <a:lvl1pPr>
              <a:defRPr/>
            </a:lvl1pPr>
          </a:lstStyle>
          <a:p>
            <a:pPr lvl="0"/>
            <a:endParaRPr lang="es-CL"/>
          </a:p>
        </p:txBody>
      </p:sp>
      <p:sp>
        <p:nvSpPr>
          <p:cNvPr id="5" name="Marcador de pie de página 4">
            <a:extLst>
              <a:ext uri="{FF2B5EF4-FFF2-40B4-BE49-F238E27FC236}">
                <a16:creationId xmlns:a16="http://schemas.microsoft.com/office/drawing/2014/main" id="{87C0A00A-64E6-846D-F8EE-BC5406CD8593}"/>
              </a:ext>
            </a:extLst>
          </p:cNvPr>
          <p:cNvSpPr txBox="1">
            <a:spLocks noGrp="1"/>
          </p:cNvSpPr>
          <p:nvPr>
            <p:ph type="ftr" sz="quarter" idx="9"/>
          </p:nvPr>
        </p:nvSpPr>
        <p:spPr/>
        <p:txBody>
          <a:bodyPr/>
          <a:lstStyle>
            <a:lvl1pPr>
              <a:defRPr/>
            </a:lvl1pPr>
          </a:lstStyle>
          <a:p>
            <a:pPr lvl="0"/>
            <a:endParaRPr lang="es-CL"/>
          </a:p>
        </p:txBody>
      </p:sp>
      <p:sp>
        <p:nvSpPr>
          <p:cNvPr id="6" name="Marcador de número de diapositiva 5">
            <a:extLst>
              <a:ext uri="{FF2B5EF4-FFF2-40B4-BE49-F238E27FC236}">
                <a16:creationId xmlns:a16="http://schemas.microsoft.com/office/drawing/2014/main" id="{B2402C6A-0EBE-6D5C-CA62-636C3BDF1280}"/>
              </a:ext>
            </a:extLst>
          </p:cNvPr>
          <p:cNvSpPr txBox="1">
            <a:spLocks noGrp="1"/>
          </p:cNvSpPr>
          <p:nvPr>
            <p:ph type="sldNum" sz="quarter" idx="8"/>
          </p:nvPr>
        </p:nvSpPr>
        <p:spPr/>
        <p:txBody>
          <a:bodyPr/>
          <a:lstStyle>
            <a:lvl1pPr>
              <a:defRPr/>
            </a:lvl1pPr>
          </a:lstStyle>
          <a:p>
            <a:pPr lvl="0"/>
            <a:fld id="{19DA4A21-8A44-4F16-803C-2517B8C71280}" type="slidenum">
              <a:t>‹Nº›</a:t>
            </a:fld>
            <a:endParaRPr lang="es-CL"/>
          </a:p>
        </p:txBody>
      </p:sp>
    </p:spTree>
    <p:extLst>
      <p:ext uri="{BB962C8B-B14F-4D97-AF65-F5344CB8AC3E}">
        <p14:creationId xmlns:p14="http://schemas.microsoft.com/office/powerpoint/2010/main" val="3628966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3E2A6A-837B-8B9B-DBC1-5853C3DB1320}"/>
              </a:ext>
            </a:extLst>
          </p:cNvPr>
          <p:cNvSpPr txBox="1">
            <a:spLocks noGrp="1"/>
          </p:cNvSpPr>
          <p:nvPr>
            <p:ph type="title"/>
          </p:nvPr>
        </p:nvSpPr>
        <p:spPr/>
        <p:txBody>
          <a:bodyPr/>
          <a:lstStyle>
            <a:lvl1pPr>
              <a:defRPr lang="es-ES"/>
            </a:lvl1pPr>
          </a:lstStyle>
          <a:p>
            <a:pPr lvl="0"/>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A8C34517-4C06-CC4B-2FB5-78FC873B15C6}"/>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089DC65F-D146-D198-3F20-9EA445206D17}"/>
              </a:ext>
            </a:extLst>
          </p:cNvPr>
          <p:cNvSpPr txBox="1">
            <a:spLocks noGrp="1"/>
          </p:cNvSpPr>
          <p:nvPr>
            <p:ph type="dt" sz="half" idx="7"/>
          </p:nvPr>
        </p:nvSpPr>
        <p:spPr/>
        <p:txBody>
          <a:bodyPr/>
          <a:lstStyle>
            <a:lvl1pPr>
              <a:defRPr/>
            </a:lvl1pPr>
          </a:lstStyle>
          <a:p>
            <a:pPr lvl="0"/>
            <a:endParaRPr lang="es-CL"/>
          </a:p>
        </p:txBody>
      </p:sp>
      <p:sp>
        <p:nvSpPr>
          <p:cNvPr id="5" name="Marcador de pie de página 4">
            <a:extLst>
              <a:ext uri="{FF2B5EF4-FFF2-40B4-BE49-F238E27FC236}">
                <a16:creationId xmlns:a16="http://schemas.microsoft.com/office/drawing/2014/main" id="{B49799ED-D1E2-49ED-9CB4-366C0DFEA883}"/>
              </a:ext>
            </a:extLst>
          </p:cNvPr>
          <p:cNvSpPr txBox="1">
            <a:spLocks noGrp="1"/>
          </p:cNvSpPr>
          <p:nvPr>
            <p:ph type="ftr" sz="quarter" idx="9"/>
          </p:nvPr>
        </p:nvSpPr>
        <p:spPr/>
        <p:txBody>
          <a:bodyPr/>
          <a:lstStyle>
            <a:lvl1pPr>
              <a:defRPr/>
            </a:lvl1pPr>
          </a:lstStyle>
          <a:p>
            <a:pPr lvl="0"/>
            <a:endParaRPr lang="es-CL"/>
          </a:p>
        </p:txBody>
      </p:sp>
      <p:sp>
        <p:nvSpPr>
          <p:cNvPr id="6" name="Marcador de número de diapositiva 5">
            <a:extLst>
              <a:ext uri="{FF2B5EF4-FFF2-40B4-BE49-F238E27FC236}">
                <a16:creationId xmlns:a16="http://schemas.microsoft.com/office/drawing/2014/main" id="{022B4895-C419-DBAA-BCF8-789EE1963CAD}"/>
              </a:ext>
            </a:extLst>
          </p:cNvPr>
          <p:cNvSpPr txBox="1">
            <a:spLocks noGrp="1"/>
          </p:cNvSpPr>
          <p:nvPr>
            <p:ph type="sldNum" sz="quarter" idx="8"/>
          </p:nvPr>
        </p:nvSpPr>
        <p:spPr/>
        <p:txBody>
          <a:bodyPr/>
          <a:lstStyle>
            <a:lvl1pPr>
              <a:defRPr/>
            </a:lvl1pPr>
          </a:lstStyle>
          <a:p>
            <a:pPr lvl="0"/>
            <a:fld id="{81DA26FA-3996-4167-BCA3-AFA7FE89D2B6}" type="slidenum">
              <a:t>‹Nº›</a:t>
            </a:fld>
            <a:endParaRPr lang="es-CL"/>
          </a:p>
        </p:txBody>
      </p:sp>
    </p:spTree>
    <p:extLst>
      <p:ext uri="{BB962C8B-B14F-4D97-AF65-F5344CB8AC3E}">
        <p14:creationId xmlns:p14="http://schemas.microsoft.com/office/powerpoint/2010/main" val="4060597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3D439C-0C91-F01F-1252-3F73893DFC4D}"/>
              </a:ext>
            </a:extLst>
          </p:cNvPr>
          <p:cNvSpPr txBox="1">
            <a:spLocks noGrp="1"/>
          </p:cNvSpPr>
          <p:nvPr>
            <p:ph type="title"/>
          </p:nvPr>
        </p:nvSpPr>
        <p:spPr>
          <a:xfrm>
            <a:off x="623885" y="1282702"/>
            <a:ext cx="7886700" cy="2141533"/>
          </a:xfrm>
        </p:spPr>
        <p:txBody>
          <a:bodyPr anchor="b"/>
          <a:lstStyle>
            <a:lvl1pPr>
              <a:defRPr lang="es-ES" sz="6000"/>
            </a:lvl1pPr>
          </a:lstStyle>
          <a:p>
            <a:pPr lvl="0"/>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C68D90D0-81C6-32E5-017A-58D441B52F2C}"/>
              </a:ext>
            </a:extLst>
          </p:cNvPr>
          <p:cNvSpPr txBox="1">
            <a:spLocks noGrp="1"/>
          </p:cNvSpPr>
          <p:nvPr>
            <p:ph type="body" idx="1"/>
          </p:nvPr>
        </p:nvSpPr>
        <p:spPr>
          <a:xfrm>
            <a:off x="623885" y="3444873"/>
            <a:ext cx="7886700" cy="1127126"/>
          </a:xfrm>
        </p:spPr>
        <p:txBody>
          <a:bodyPr/>
          <a:lstStyle>
            <a:lvl1pPr marL="0" indent="0">
              <a:defRPr sz="2400">
                <a:solidFill>
                  <a:srgbClr val="767676"/>
                </a:solidFill>
              </a:defRPr>
            </a:lvl1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381E4FC-F086-5576-466E-C58274BBDBB9}"/>
              </a:ext>
            </a:extLst>
          </p:cNvPr>
          <p:cNvSpPr txBox="1">
            <a:spLocks noGrp="1"/>
          </p:cNvSpPr>
          <p:nvPr>
            <p:ph type="dt" sz="half" idx="7"/>
          </p:nvPr>
        </p:nvSpPr>
        <p:spPr/>
        <p:txBody>
          <a:bodyPr/>
          <a:lstStyle>
            <a:lvl1pPr>
              <a:defRPr/>
            </a:lvl1pPr>
          </a:lstStyle>
          <a:p>
            <a:pPr lvl="0"/>
            <a:endParaRPr lang="es-CL"/>
          </a:p>
        </p:txBody>
      </p:sp>
      <p:sp>
        <p:nvSpPr>
          <p:cNvPr id="5" name="Marcador de pie de página 4">
            <a:extLst>
              <a:ext uri="{FF2B5EF4-FFF2-40B4-BE49-F238E27FC236}">
                <a16:creationId xmlns:a16="http://schemas.microsoft.com/office/drawing/2014/main" id="{6D83D046-CF86-6F88-BD04-83743CE7C310}"/>
              </a:ext>
            </a:extLst>
          </p:cNvPr>
          <p:cNvSpPr txBox="1">
            <a:spLocks noGrp="1"/>
          </p:cNvSpPr>
          <p:nvPr>
            <p:ph type="ftr" sz="quarter" idx="9"/>
          </p:nvPr>
        </p:nvSpPr>
        <p:spPr/>
        <p:txBody>
          <a:bodyPr/>
          <a:lstStyle>
            <a:lvl1pPr>
              <a:defRPr/>
            </a:lvl1pPr>
          </a:lstStyle>
          <a:p>
            <a:pPr lvl="0"/>
            <a:endParaRPr lang="es-CL"/>
          </a:p>
        </p:txBody>
      </p:sp>
      <p:sp>
        <p:nvSpPr>
          <p:cNvPr id="6" name="Marcador de número de diapositiva 5">
            <a:extLst>
              <a:ext uri="{FF2B5EF4-FFF2-40B4-BE49-F238E27FC236}">
                <a16:creationId xmlns:a16="http://schemas.microsoft.com/office/drawing/2014/main" id="{F3AF3241-BE64-3F3B-A9B4-48CBC8796537}"/>
              </a:ext>
            </a:extLst>
          </p:cNvPr>
          <p:cNvSpPr txBox="1">
            <a:spLocks noGrp="1"/>
          </p:cNvSpPr>
          <p:nvPr>
            <p:ph type="sldNum" sz="quarter" idx="8"/>
          </p:nvPr>
        </p:nvSpPr>
        <p:spPr/>
        <p:txBody>
          <a:bodyPr/>
          <a:lstStyle>
            <a:lvl1pPr>
              <a:defRPr/>
            </a:lvl1pPr>
          </a:lstStyle>
          <a:p>
            <a:pPr lvl="0"/>
            <a:fld id="{CC8225DB-860C-4608-B2CA-D6387233265D}" type="slidenum">
              <a:t>‹Nº›</a:t>
            </a:fld>
            <a:endParaRPr lang="es-CL"/>
          </a:p>
        </p:txBody>
      </p:sp>
    </p:spTree>
    <p:extLst>
      <p:ext uri="{BB962C8B-B14F-4D97-AF65-F5344CB8AC3E}">
        <p14:creationId xmlns:p14="http://schemas.microsoft.com/office/powerpoint/2010/main" val="113671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2AE251-DC09-3AE3-56C7-110E83D436C0}"/>
              </a:ext>
            </a:extLst>
          </p:cNvPr>
          <p:cNvSpPr txBox="1">
            <a:spLocks noGrp="1"/>
          </p:cNvSpPr>
          <p:nvPr>
            <p:ph type="title"/>
          </p:nvPr>
        </p:nvSpPr>
        <p:spPr/>
        <p:txBody>
          <a:bodyPr/>
          <a:lstStyle>
            <a:lvl1pPr>
              <a:defRPr lang="es-ES"/>
            </a:lvl1pPr>
          </a:lstStyle>
          <a:p>
            <a:pPr lvl="0"/>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285C70EB-D56E-A034-7C7C-61EE1A13DD0D}"/>
              </a:ext>
            </a:extLst>
          </p:cNvPr>
          <p:cNvSpPr txBox="1">
            <a:spLocks noGrp="1"/>
          </p:cNvSpPr>
          <p:nvPr>
            <p:ph idx="1"/>
          </p:nvPr>
        </p:nvSpPr>
        <p:spPr>
          <a:xfrm>
            <a:off x="457200" y="1204914"/>
            <a:ext cx="3613151" cy="261302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contenido 3">
            <a:extLst>
              <a:ext uri="{FF2B5EF4-FFF2-40B4-BE49-F238E27FC236}">
                <a16:creationId xmlns:a16="http://schemas.microsoft.com/office/drawing/2014/main" id="{BDECD19F-9819-9D14-14F0-5C9AD81B7A5F}"/>
              </a:ext>
            </a:extLst>
          </p:cNvPr>
          <p:cNvSpPr txBox="1">
            <a:spLocks noGrp="1"/>
          </p:cNvSpPr>
          <p:nvPr>
            <p:ph idx="2"/>
          </p:nvPr>
        </p:nvSpPr>
        <p:spPr>
          <a:xfrm>
            <a:off x="4222754" y="1204914"/>
            <a:ext cx="3614742" cy="2613026"/>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fecha 4">
            <a:extLst>
              <a:ext uri="{FF2B5EF4-FFF2-40B4-BE49-F238E27FC236}">
                <a16:creationId xmlns:a16="http://schemas.microsoft.com/office/drawing/2014/main" id="{A161E9AE-6CEC-8798-8841-C3DED46F8CC2}"/>
              </a:ext>
            </a:extLst>
          </p:cNvPr>
          <p:cNvSpPr txBox="1">
            <a:spLocks noGrp="1"/>
          </p:cNvSpPr>
          <p:nvPr>
            <p:ph type="dt" sz="half" idx="7"/>
          </p:nvPr>
        </p:nvSpPr>
        <p:spPr/>
        <p:txBody>
          <a:bodyPr/>
          <a:lstStyle>
            <a:lvl1pPr>
              <a:defRPr/>
            </a:lvl1pPr>
          </a:lstStyle>
          <a:p>
            <a:pPr lvl="0"/>
            <a:endParaRPr lang="es-CL"/>
          </a:p>
        </p:txBody>
      </p:sp>
      <p:sp>
        <p:nvSpPr>
          <p:cNvPr id="6" name="Marcador de pie de página 5">
            <a:extLst>
              <a:ext uri="{FF2B5EF4-FFF2-40B4-BE49-F238E27FC236}">
                <a16:creationId xmlns:a16="http://schemas.microsoft.com/office/drawing/2014/main" id="{E5F109C5-37CB-1E18-9DCE-280C8EB6EE5A}"/>
              </a:ext>
            </a:extLst>
          </p:cNvPr>
          <p:cNvSpPr txBox="1">
            <a:spLocks noGrp="1"/>
          </p:cNvSpPr>
          <p:nvPr>
            <p:ph type="ftr" sz="quarter" idx="9"/>
          </p:nvPr>
        </p:nvSpPr>
        <p:spPr/>
        <p:txBody>
          <a:bodyPr/>
          <a:lstStyle>
            <a:lvl1pPr>
              <a:defRPr/>
            </a:lvl1pPr>
          </a:lstStyle>
          <a:p>
            <a:pPr lvl="0"/>
            <a:endParaRPr lang="es-CL"/>
          </a:p>
        </p:txBody>
      </p:sp>
      <p:sp>
        <p:nvSpPr>
          <p:cNvPr id="7" name="Marcador de número de diapositiva 6">
            <a:extLst>
              <a:ext uri="{FF2B5EF4-FFF2-40B4-BE49-F238E27FC236}">
                <a16:creationId xmlns:a16="http://schemas.microsoft.com/office/drawing/2014/main" id="{5B1A6DB3-8488-2288-D02C-D0A4D8D938BE}"/>
              </a:ext>
            </a:extLst>
          </p:cNvPr>
          <p:cNvSpPr txBox="1">
            <a:spLocks noGrp="1"/>
          </p:cNvSpPr>
          <p:nvPr>
            <p:ph type="sldNum" sz="quarter" idx="8"/>
          </p:nvPr>
        </p:nvSpPr>
        <p:spPr/>
        <p:txBody>
          <a:bodyPr/>
          <a:lstStyle>
            <a:lvl1pPr>
              <a:defRPr/>
            </a:lvl1pPr>
          </a:lstStyle>
          <a:p>
            <a:pPr lvl="0"/>
            <a:fld id="{D7F8D6CF-8EC4-4D2B-95FE-972FD7714981}" type="slidenum">
              <a:t>‹Nº›</a:t>
            </a:fld>
            <a:endParaRPr lang="es-CL"/>
          </a:p>
        </p:txBody>
      </p:sp>
    </p:spTree>
    <p:extLst>
      <p:ext uri="{BB962C8B-B14F-4D97-AF65-F5344CB8AC3E}">
        <p14:creationId xmlns:p14="http://schemas.microsoft.com/office/powerpoint/2010/main" val="3529136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A2E208-0A8E-52F0-DD9C-C5FED0A602A8}"/>
              </a:ext>
            </a:extLst>
          </p:cNvPr>
          <p:cNvSpPr txBox="1">
            <a:spLocks noGrp="1"/>
          </p:cNvSpPr>
          <p:nvPr>
            <p:ph type="title"/>
          </p:nvPr>
        </p:nvSpPr>
        <p:spPr>
          <a:xfrm>
            <a:off x="630241" y="274640"/>
            <a:ext cx="7886700" cy="993779"/>
          </a:xfrm>
        </p:spPr>
        <p:txBody>
          <a:bodyPr/>
          <a:lstStyle>
            <a:lvl1pPr>
              <a:defRPr lang="es-ES"/>
            </a:lvl1pPr>
          </a:lstStyle>
          <a:p>
            <a:pPr lvl="0"/>
            <a:r>
              <a:rPr lang="es-ES"/>
              <a:t>Haga clic para modificar el estilo de título del patrón</a:t>
            </a:r>
            <a:endParaRPr lang="es-CL"/>
          </a:p>
        </p:txBody>
      </p:sp>
      <p:sp>
        <p:nvSpPr>
          <p:cNvPr id="3" name="Marcador de texto 2">
            <a:extLst>
              <a:ext uri="{FF2B5EF4-FFF2-40B4-BE49-F238E27FC236}">
                <a16:creationId xmlns:a16="http://schemas.microsoft.com/office/drawing/2014/main" id="{947C8D66-BE04-5499-E376-031BC214AA0C}"/>
              </a:ext>
            </a:extLst>
          </p:cNvPr>
          <p:cNvSpPr txBox="1">
            <a:spLocks noGrp="1"/>
          </p:cNvSpPr>
          <p:nvPr>
            <p:ph type="body" idx="1"/>
          </p:nvPr>
        </p:nvSpPr>
        <p:spPr>
          <a:xfrm>
            <a:off x="630241" y="1262064"/>
            <a:ext cx="3868734" cy="619121"/>
          </a:xfrm>
        </p:spPr>
        <p:txBody>
          <a:bodyPr anchor="b"/>
          <a:lstStyle>
            <a:lvl1pPr marL="0" indent="0">
              <a:defRPr sz="2400" b="1"/>
            </a:lvl1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D8A7CCC0-D123-589C-E110-B9EB1F4178EB}"/>
              </a:ext>
            </a:extLst>
          </p:cNvPr>
          <p:cNvSpPr txBox="1">
            <a:spLocks noGrp="1"/>
          </p:cNvSpPr>
          <p:nvPr>
            <p:ph idx="2"/>
          </p:nvPr>
        </p:nvSpPr>
        <p:spPr>
          <a:xfrm>
            <a:off x="630241" y="1881185"/>
            <a:ext cx="3868734" cy="2765429"/>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Marcador de texto 4">
            <a:extLst>
              <a:ext uri="{FF2B5EF4-FFF2-40B4-BE49-F238E27FC236}">
                <a16:creationId xmlns:a16="http://schemas.microsoft.com/office/drawing/2014/main" id="{DE923AE9-E48E-5374-2F47-B9759CDFDEF0}"/>
              </a:ext>
            </a:extLst>
          </p:cNvPr>
          <p:cNvSpPr txBox="1">
            <a:spLocks noGrp="1"/>
          </p:cNvSpPr>
          <p:nvPr>
            <p:ph type="body" idx="3"/>
          </p:nvPr>
        </p:nvSpPr>
        <p:spPr>
          <a:xfrm>
            <a:off x="4629149" y="1262064"/>
            <a:ext cx="3887791" cy="619121"/>
          </a:xfrm>
        </p:spPr>
        <p:txBody>
          <a:bodyPr anchor="b"/>
          <a:lstStyle>
            <a:lvl1pPr marL="0" indent="0">
              <a:defRPr sz="2400" b="1"/>
            </a:lvl1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B9C9815-15B1-5D93-A137-1AF89A780727}"/>
              </a:ext>
            </a:extLst>
          </p:cNvPr>
          <p:cNvSpPr txBox="1">
            <a:spLocks noGrp="1"/>
          </p:cNvSpPr>
          <p:nvPr>
            <p:ph idx="4"/>
          </p:nvPr>
        </p:nvSpPr>
        <p:spPr>
          <a:xfrm>
            <a:off x="4629149" y="1881185"/>
            <a:ext cx="3887791" cy="2765429"/>
          </a:xfrm>
        </p:spPr>
        <p:txBody>
          <a:bodyPr/>
          <a:lstStyle>
            <a:lvl1pPr>
              <a:defRPr/>
            </a:lvl1pPr>
            <a:lvl2pPr>
              <a:defRPr/>
            </a:lvl2pPr>
            <a:lvl3pPr>
              <a:defRPr/>
            </a:lvl3pPr>
            <a:lvl4pPr>
              <a:defRPr/>
            </a:lvl4pPr>
            <a:lvl5pPr>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Marcador de fecha 6">
            <a:extLst>
              <a:ext uri="{FF2B5EF4-FFF2-40B4-BE49-F238E27FC236}">
                <a16:creationId xmlns:a16="http://schemas.microsoft.com/office/drawing/2014/main" id="{6C880276-346B-EC8B-92AC-D8192E6B6EFB}"/>
              </a:ext>
            </a:extLst>
          </p:cNvPr>
          <p:cNvSpPr txBox="1">
            <a:spLocks noGrp="1"/>
          </p:cNvSpPr>
          <p:nvPr>
            <p:ph type="dt" sz="half" idx="7"/>
          </p:nvPr>
        </p:nvSpPr>
        <p:spPr/>
        <p:txBody>
          <a:bodyPr/>
          <a:lstStyle>
            <a:lvl1pPr>
              <a:defRPr/>
            </a:lvl1pPr>
          </a:lstStyle>
          <a:p>
            <a:pPr lvl="0"/>
            <a:endParaRPr lang="es-CL"/>
          </a:p>
        </p:txBody>
      </p:sp>
      <p:sp>
        <p:nvSpPr>
          <p:cNvPr id="8" name="Marcador de pie de página 7">
            <a:extLst>
              <a:ext uri="{FF2B5EF4-FFF2-40B4-BE49-F238E27FC236}">
                <a16:creationId xmlns:a16="http://schemas.microsoft.com/office/drawing/2014/main" id="{F058BEEB-BF44-B588-2BC0-57C190CA05AF}"/>
              </a:ext>
            </a:extLst>
          </p:cNvPr>
          <p:cNvSpPr txBox="1">
            <a:spLocks noGrp="1"/>
          </p:cNvSpPr>
          <p:nvPr>
            <p:ph type="ftr" sz="quarter" idx="9"/>
          </p:nvPr>
        </p:nvSpPr>
        <p:spPr/>
        <p:txBody>
          <a:bodyPr/>
          <a:lstStyle>
            <a:lvl1pPr>
              <a:defRPr/>
            </a:lvl1pPr>
          </a:lstStyle>
          <a:p>
            <a:pPr lvl="0"/>
            <a:endParaRPr lang="es-CL"/>
          </a:p>
        </p:txBody>
      </p:sp>
      <p:sp>
        <p:nvSpPr>
          <p:cNvPr id="9" name="Marcador de número de diapositiva 8">
            <a:extLst>
              <a:ext uri="{FF2B5EF4-FFF2-40B4-BE49-F238E27FC236}">
                <a16:creationId xmlns:a16="http://schemas.microsoft.com/office/drawing/2014/main" id="{EB5156B8-7F82-06FC-0013-D97155C43F2D}"/>
              </a:ext>
            </a:extLst>
          </p:cNvPr>
          <p:cNvSpPr txBox="1">
            <a:spLocks noGrp="1"/>
          </p:cNvSpPr>
          <p:nvPr>
            <p:ph type="sldNum" sz="quarter" idx="8"/>
          </p:nvPr>
        </p:nvSpPr>
        <p:spPr/>
        <p:txBody>
          <a:bodyPr/>
          <a:lstStyle>
            <a:lvl1pPr>
              <a:defRPr/>
            </a:lvl1pPr>
          </a:lstStyle>
          <a:p>
            <a:pPr lvl="0"/>
            <a:fld id="{AD03662C-388B-4C92-899A-8EFD863E5490}" type="slidenum">
              <a:t>‹Nº›</a:t>
            </a:fld>
            <a:endParaRPr lang="es-CL"/>
          </a:p>
        </p:txBody>
      </p:sp>
    </p:spTree>
    <p:extLst>
      <p:ext uri="{BB962C8B-B14F-4D97-AF65-F5344CB8AC3E}">
        <p14:creationId xmlns:p14="http://schemas.microsoft.com/office/powerpoint/2010/main" val="10141346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30883C-77DF-C727-B8DF-F4A8D19E08FA}"/>
              </a:ext>
            </a:extLst>
          </p:cNvPr>
          <p:cNvSpPr txBox="1">
            <a:spLocks noGrp="1"/>
          </p:cNvSpPr>
          <p:nvPr>
            <p:ph type="title"/>
          </p:nvPr>
        </p:nvSpPr>
        <p:spPr/>
        <p:txBody>
          <a:bodyPr/>
          <a:lstStyle>
            <a:lvl1pPr>
              <a:defRPr lang="es-ES"/>
            </a:lvl1pPr>
          </a:lstStyle>
          <a:p>
            <a:pPr lvl="0"/>
            <a:r>
              <a:rPr lang="es-ES"/>
              <a:t>Haga clic para modificar el estilo de título del patrón</a:t>
            </a:r>
            <a:endParaRPr lang="es-CL"/>
          </a:p>
        </p:txBody>
      </p:sp>
      <p:sp>
        <p:nvSpPr>
          <p:cNvPr id="3" name="Marcador de fecha 2">
            <a:extLst>
              <a:ext uri="{FF2B5EF4-FFF2-40B4-BE49-F238E27FC236}">
                <a16:creationId xmlns:a16="http://schemas.microsoft.com/office/drawing/2014/main" id="{D2FAC57C-F980-9A1D-D7A4-03E5E035CD7E}"/>
              </a:ext>
            </a:extLst>
          </p:cNvPr>
          <p:cNvSpPr txBox="1">
            <a:spLocks noGrp="1"/>
          </p:cNvSpPr>
          <p:nvPr>
            <p:ph type="dt" sz="half" idx="7"/>
          </p:nvPr>
        </p:nvSpPr>
        <p:spPr/>
        <p:txBody>
          <a:bodyPr/>
          <a:lstStyle>
            <a:lvl1pPr>
              <a:defRPr/>
            </a:lvl1pPr>
          </a:lstStyle>
          <a:p>
            <a:pPr lvl="0"/>
            <a:endParaRPr lang="es-CL"/>
          </a:p>
        </p:txBody>
      </p:sp>
      <p:sp>
        <p:nvSpPr>
          <p:cNvPr id="4" name="Marcador de pie de página 3">
            <a:extLst>
              <a:ext uri="{FF2B5EF4-FFF2-40B4-BE49-F238E27FC236}">
                <a16:creationId xmlns:a16="http://schemas.microsoft.com/office/drawing/2014/main" id="{CD9303BF-1729-2028-82D4-A661C7961DDF}"/>
              </a:ext>
            </a:extLst>
          </p:cNvPr>
          <p:cNvSpPr txBox="1">
            <a:spLocks noGrp="1"/>
          </p:cNvSpPr>
          <p:nvPr>
            <p:ph type="ftr" sz="quarter" idx="9"/>
          </p:nvPr>
        </p:nvSpPr>
        <p:spPr/>
        <p:txBody>
          <a:bodyPr/>
          <a:lstStyle>
            <a:lvl1pPr>
              <a:defRPr/>
            </a:lvl1pPr>
          </a:lstStyle>
          <a:p>
            <a:pPr lvl="0"/>
            <a:endParaRPr lang="es-CL"/>
          </a:p>
        </p:txBody>
      </p:sp>
      <p:sp>
        <p:nvSpPr>
          <p:cNvPr id="5" name="Marcador de número de diapositiva 4">
            <a:extLst>
              <a:ext uri="{FF2B5EF4-FFF2-40B4-BE49-F238E27FC236}">
                <a16:creationId xmlns:a16="http://schemas.microsoft.com/office/drawing/2014/main" id="{E25D9069-1566-EB92-C37E-395D63E514DF}"/>
              </a:ext>
            </a:extLst>
          </p:cNvPr>
          <p:cNvSpPr txBox="1">
            <a:spLocks noGrp="1"/>
          </p:cNvSpPr>
          <p:nvPr>
            <p:ph type="sldNum" sz="quarter" idx="8"/>
          </p:nvPr>
        </p:nvSpPr>
        <p:spPr/>
        <p:txBody>
          <a:bodyPr/>
          <a:lstStyle>
            <a:lvl1pPr>
              <a:defRPr/>
            </a:lvl1pPr>
          </a:lstStyle>
          <a:p>
            <a:pPr lvl="0"/>
            <a:fld id="{216910A2-983F-40CB-BFEF-F03AD1F79328}" type="slidenum">
              <a:t>‹Nº›</a:t>
            </a:fld>
            <a:endParaRPr lang="es-CL"/>
          </a:p>
        </p:txBody>
      </p:sp>
    </p:spTree>
    <p:extLst>
      <p:ext uri="{BB962C8B-B14F-4D97-AF65-F5344CB8AC3E}">
        <p14:creationId xmlns:p14="http://schemas.microsoft.com/office/powerpoint/2010/main" val="25915312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FE24C13-3E35-629B-8ACE-7E0BEACED252}"/>
              </a:ext>
            </a:extLst>
          </p:cNvPr>
          <p:cNvSpPr txBox="1">
            <a:spLocks noGrp="1"/>
          </p:cNvSpPr>
          <p:nvPr>
            <p:ph type="dt" sz="half" idx="7"/>
          </p:nvPr>
        </p:nvSpPr>
        <p:spPr/>
        <p:txBody>
          <a:bodyPr/>
          <a:lstStyle>
            <a:lvl1pPr>
              <a:defRPr/>
            </a:lvl1pPr>
          </a:lstStyle>
          <a:p>
            <a:pPr lvl="0"/>
            <a:endParaRPr lang="es-CL"/>
          </a:p>
        </p:txBody>
      </p:sp>
      <p:sp>
        <p:nvSpPr>
          <p:cNvPr id="3" name="Marcador de pie de página 2">
            <a:extLst>
              <a:ext uri="{FF2B5EF4-FFF2-40B4-BE49-F238E27FC236}">
                <a16:creationId xmlns:a16="http://schemas.microsoft.com/office/drawing/2014/main" id="{375878B6-0740-0B27-F544-C136259E99C2}"/>
              </a:ext>
            </a:extLst>
          </p:cNvPr>
          <p:cNvSpPr txBox="1">
            <a:spLocks noGrp="1"/>
          </p:cNvSpPr>
          <p:nvPr>
            <p:ph type="ftr" sz="quarter" idx="9"/>
          </p:nvPr>
        </p:nvSpPr>
        <p:spPr/>
        <p:txBody>
          <a:bodyPr/>
          <a:lstStyle>
            <a:lvl1pPr>
              <a:defRPr/>
            </a:lvl1pPr>
          </a:lstStyle>
          <a:p>
            <a:pPr lvl="0"/>
            <a:endParaRPr lang="es-CL"/>
          </a:p>
        </p:txBody>
      </p:sp>
      <p:sp>
        <p:nvSpPr>
          <p:cNvPr id="4" name="Marcador de número de diapositiva 3">
            <a:extLst>
              <a:ext uri="{FF2B5EF4-FFF2-40B4-BE49-F238E27FC236}">
                <a16:creationId xmlns:a16="http://schemas.microsoft.com/office/drawing/2014/main" id="{DDF6023D-74A9-4975-1BC7-9D823D10CF48}"/>
              </a:ext>
            </a:extLst>
          </p:cNvPr>
          <p:cNvSpPr txBox="1">
            <a:spLocks noGrp="1"/>
          </p:cNvSpPr>
          <p:nvPr>
            <p:ph type="sldNum" sz="quarter" idx="8"/>
          </p:nvPr>
        </p:nvSpPr>
        <p:spPr/>
        <p:txBody>
          <a:bodyPr/>
          <a:lstStyle>
            <a:lvl1pPr>
              <a:defRPr/>
            </a:lvl1pPr>
          </a:lstStyle>
          <a:p>
            <a:pPr lvl="0"/>
            <a:fld id="{1D1174F9-5785-41A7-9349-62C9E34E9E27}" type="slidenum">
              <a:t>‹Nº›</a:t>
            </a:fld>
            <a:endParaRPr lang="es-CL"/>
          </a:p>
        </p:txBody>
      </p:sp>
    </p:spTree>
    <p:extLst>
      <p:ext uri="{BB962C8B-B14F-4D97-AF65-F5344CB8AC3E}">
        <p14:creationId xmlns:p14="http://schemas.microsoft.com/office/powerpoint/2010/main" val="31755424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BCF8D0-C87F-607E-8FEB-568C21F47AD4}"/>
              </a:ext>
            </a:extLst>
          </p:cNvPr>
          <p:cNvSpPr txBox="1">
            <a:spLocks noGrp="1"/>
          </p:cNvSpPr>
          <p:nvPr>
            <p:ph type="title"/>
          </p:nvPr>
        </p:nvSpPr>
        <p:spPr>
          <a:xfrm>
            <a:off x="630241" y="342900"/>
            <a:ext cx="2949570" cy="1201741"/>
          </a:xfrm>
        </p:spPr>
        <p:txBody>
          <a:bodyPr anchor="b"/>
          <a:lstStyle>
            <a:lvl1pPr>
              <a:defRPr lang="es-ES" sz="3200"/>
            </a:lvl1pPr>
          </a:lstStyle>
          <a:p>
            <a:pPr lvl="0"/>
            <a:r>
              <a:rPr lang="es-ES"/>
              <a:t>Haga clic para modificar el estilo de título del patrón</a:t>
            </a:r>
            <a:endParaRPr lang="es-CL"/>
          </a:p>
        </p:txBody>
      </p:sp>
      <p:sp>
        <p:nvSpPr>
          <p:cNvPr id="3" name="Marcador de contenido 2">
            <a:extLst>
              <a:ext uri="{FF2B5EF4-FFF2-40B4-BE49-F238E27FC236}">
                <a16:creationId xmlns:a16="http://schemas.microsoft.com/office/drawing/2014/main" id="{30A8602E-0B2E-9E2B-7B9E-09242CA0C0C1}"/>
              </a:ext>
            </a:extLst>
          </p:cNvPr>
          <p:cNvSpPr txBox="1">
            <a:spLocks noGrp="1"/>
          </p:cNvSpPr>
          <p:nvPr>
            <p:ph idx="1"/>
          </p:nvPr>
        </p:nvSpPr>
        <p:spPr>
          <a:xfrm>
            <a:off x="3887791" y="741358"/>
            <a:ext cx="4629149" cy="3659191"/>
          </a:xfrm>
        </p:spPr>
        <p:txBody>
          <a:bodyPr/>
          <a:lstStyle>
            <a:lvl1pPr>
              <a:defRPr sz="3200"/>
            </a:lvl1pPr>
            <a:lvl2pPr>
              <a:defRPr sz="2800"/>
            </a:lvl2pPr>
            <a:lvl3pPr>
              <a:defRPr sz="2400"/>
            </a:lvl3pPr>
            <a:lvl4pPr>
              <a:defRPr sz="2000"/>
            </a:lvl4pPr>
            <a:lvl5pPr>
              <a:defRPr sz="2000"/>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texto 3">
            <a:extLst>
              <a:ext uri="{FF2B5EF4-FFF2-40B4-BE49-F238E27FC236}">
                <a16:creationId xmlns:a16="http://schemas.microsoft.com/office/drawing/2014/main" id="{08329F9C-8B88-7C8F-3E2E-5C3E4539033A}"/>
              </a:ext>
            </a:extLst>
          </p:cNvPr>
          <p:cNvSpPr txBox="1">
            <a:spLocks noGrp="1"/>
          </p:cNvSpPr>
          <p:nvPr>
            <p:ph type="body" idx="2"/>
          </p:nvPr>
        </p:nvSpPr>
        <p:spPr>
          <a:xfrm>
            <a:off x="630241" y="1544641"/>
            <a:ext cx="2949570" cy="2860672"/>
          </a:xfrm>
        </p:spPr>
        <p:txBody>
          <a:bodyPr/>
          <a:lstStyle>
            <a:lvl1pPr marL="0" indent="0">
              <a:defRPr sz="1600"/>
            </a:lvl1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4818617-A450-33A2-DB95-D1A48F942E6D}"/>
              </a:ext>
            </a:extLst>
          </p:cNvPr>
          <p:cNvSpPr txBox="1">
            <a:spLocks noGrp="1"/>
          </p:cNvSpPr>
          <p:nvPr>
            <p:ph type="dt" sz="half" idx="7"/>
          </p:nvPr>
        </p:nvSpPr>
        <p:spPr/>
        <p:txBody>
          <a:bodyPr/>
          <a:lstStyle>
            <a:lvl1pPr>
              <a:defRPr/>
            </a:lvl1pPr>
          </a:lstStyle>
          <a:p>
            <a:pPr lvl="0"/>
            <a:endParaRPr lang="es-CL"/>
          </a:p>
        </p:txBody>
      </p:sp>
      <p:sp>
        <p:nvSpPr>
          <p:cNvPr id="6" name="Marcador de pie de página 5">
            <a:extLst>
              <a:ext uri="{FF2B5EF4-FFF2-40B4-BE49-F238E27FC236}">
                <a16:creationId xmlns:a16="http://schemas.microsoft.com/office/drawing/2014/main" id="{2527BA85-A5DD-13E0-6475-644883BF62E5}"/>
              </a:ext>
            </a:extLst>
          </p:cNvPr>
          <p:cNvSpPr txBox="1">
            <a:spLocks noGrp="1"/>
          </p:cNvSpPr>
          <p:nvPr>
            <p:ph type="ftr" sz="quarter" idx="9"/>
          </p:nvPr>
        </p:nvSpPr>
        <p:spPr/>
        <p:txBody>
          <a:bodyPr/>
          <a:lstStyle>
            <a:lvl1pPr>
              <a:defRPr/>
            </a:lvl1pPr>
          </a:lstStyle>
          <a:p>
            <a:pPr lvl="0"/>
            <a:endParaRPr lang="es-CL"/>
          </a:p>
        </p:txBody>
      </p:sp>
      <p:sp>
        <p:nvSpPr>
          <p:cNvPr id="7" name="Marcador de número de diapositiva 6">
            <a:extLst>
              <a:ext uri="{FF2B5EF4-FFF2-40B4-BE49-F238E27FC236}">
                <a16:creationId xmlns:a16="http://schemas.microsoft.com/office/drawing/2014/main" id="{62DC116E-E173-203E-641E-110D66709548}"/>
              </a:ext>
            </a:extLst>
          </p:cNvPr>
          <p:cNvSpPr txBox="1">
            <a:spLocks noGrp="1"/>
          </p:cNvSpPr>
          <p:nvPr>
            <p:ph type="sldNum" sz="quarter" idx="8"/>
          </p:nvPr>
        </p:nvSpPr>
        <p:spPr/>
        <p:txBody>
          <a:bodyPr/>
          <a:lstStyle>
            <a:lvl1pPr>
              <a:defRPr/>
            </a:lvl1pPr>
          </a:lstStyle>
          <a:p>
            <a:pPr lvl="0"/>
            <a:fld id="{251240A7-5E81-4119-8047-4FD800F58C93}" type="slidenum">
              <a:t>‹Nº›</a:t>
            </a:fld>
            <a:endParaRPr lang="es-CL"/>
          </a:p>
        </p:txBody>
      </p:sp>
    </p:spTree>
    <p:extLst>
      <p:ext uri="{BB962C8B-B14F-4D97-AF65-F5344CB8AC3E}">
        <p14:creationId xmlns:p14="http://schemas.microsoft.com/office/powerpoint/2010/main" val="284778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A7D15F-8136-E9C7-8DDE-D52C4A4F0877}"/>
              </a:ext>
            </a:extLst>
          </p:cNvPr>
          <p:cNvSpPr txBox="1">
            <a:spLocks noGrp="1"/>
          </p:cNvSpPr>
          <p:nvPr>
            <p:ph type="title"/>
          </p:nvPr>
        </p:nvSpPr>
        <p:spPr>
          <a:xfrm>
            <a:off x="630241" y="342900"/>
            <a:ext cx="2949570" cy="1201741"/>
          </a:xfrm>
        </p:spPr>
        <p:txBody>
          <a:bodyPr anchor="b"/>
          <a:lstStyle>
            <a:lvl1pPr>
              <a:defRPr lang="es-ES" sz="3200"/>
            </a:lvl1pPr>
          </a:lstStyle>
          <a:p>
            <a:pPr lvl="0"/>
            <a:r>
              <a:rPr lang="es-ES"/>
              <a:t>Haga clic para modificar el estilo de título del patrón</a:t>
            </a:r>
            <a:endParaRPr lang="es-CL"/>
          </a:p>
        </p:txBody>
      </p:sp>
      <p:sp>
        <p:nvSpPr>
          <p:cNvPr id="3" name="Marcador de posición de imagen 2">
            <a:extLst>
              <a:ext uri="{FF2B5EF4-FFF2-40B4-BE49-F238E27FC236}">
                <a16:creationId xmlns:a16="http://schemas.microsoft.com/office/drawing/2014/main" id="{0A92F58F-6B97-67CC-5AA9-940EA4077E92}"/>
              </a:ext>
            </a:extLst>
          </p:cNvPr>
          <p:cNvSpPr txBox="1">
            <a:spLocks noGrp="1"/>
          </p:cNvSpPr>
          <p:nvPr>
            <p:ph type="pic" idx="1"/>
          </p:nvPr>
        </p:nvSpPr>
        <p:spPr>
          <a:xfrm>
            <a:off x="3887791" y="741358"/>
            <a:ext cx="4629149" cy="3659191"/>
          </a:xfrm>
        </p:spPr>
        <p:txBody>
          <a:bodyPr/>
          <a:lstStyle>
            <a:lvl1pPr marL="0" indent="0">
              <a:defRPr lang="es-CL" sz="3200"/>
            </a:lvl1pPr>
          </a:lstStyle>
          <a:p>
            <a:pPr lvl="0"/>
            <a:endParaRPr lang="es-CL"/>
          </a:p>
        </p:txBody>
      </p:sp>
      <p:sp>
        <p:nvSpPr>
          <p:cNvPr id="4" name="Marcador de texto 3">
            <a:extLst>
              <a:ext uri="{FF2B5EF4-FFF2-40B4-BE49-F238E27FC236}">
                <a16:creationId xmlns:a16="http://schemas.microsoft.com/office/drawing/2014/main" id="{2A54DE93-37AB-A57A-94D3-077B283DAF59}"/>
              </a:ext>
            </a:extLst>
          </p:cNvPr>
          <p:cNvSpPr txBox="1">
            <a:spLocks noGrp="1"/>
          </p:cNvSpPr>
          <p:nvPr>
            <p:ph type="body" idx="2"/>
          </p:nvPr>
        </p:nvSpPr>
        <p:spPr>
          <a:xfrm>
            <a:off x="630241" y="1544641"/>
            <a:ext cx="2949570" cy="2860672"/>
          </a:xfrm>
        </p:spPr>
        <p:txBody>
          <a:bodyPr/>
          <a:lstStyle>
            <a:lvl1pPr marL="0" indent="0">
              <a:defRPr sz="1600"/>
            </a:lvl1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41FEA345-99F9-E6CC-D1A4-3A970EA61D59}"/>
              </a:ext>
            </a:extLst>
          </p:cNvPr>
          <p:cNvSpPr txBox="1">
            <a:spLocks noGrp="1"/>
          </p:cNvSpPr>
          <p:nvPr>
            <p:ph type="dt" sz="half" idx="7"/>
          </p:nvPr>
        </p:nvSpPr>
        <p:spPr/>
        <p:txBody>
          <a:bodyPr/>
          <a:lstStyle>
            <a:lvl1pPr>
              <a:defRPr/>
            </a:lvl1pPr>
          </a:lstStyle>
          <a:p>
            <a:pPr lvl="0"/>
            <a:endParaRPr lang="es-CL"/>
          </a:p>
        </p:txBody>
      </p:sp>
      <p:sp>
        <p:nvSpPr>
          <p:cNvPr id="6" name="Marcador de pie de página 5">
            <a:extLst>
              <a:ext uri="{FF2B5EF4-FFF2-40B4-BE49-F238E27FC236}">
                <a16:creationId xmlns:a16="http://schemas.microsoft.com/office/drawing/2014/main" id="{FFBE7C6C-F10C-0B7E-B11C-CFCE2B8F6395}"/>
              </a:ext>
            </a:extLst>
          </p:cNvPr>
          <p:cNvSpPr txBox="1">
            <a:spLocks noGrp="1"/>
          </p:cNvSpPr>
          <p:nvPr>
            <p:ph type="ftr" sz="quarter" idx="9"/>
          </p:nvPr>
        </p:nvSpPr>
        <p:spPr/>
        <p:txBody>
          <a:bodyPr/>
          <a:lstStyle>
            <a:lvl1pPr>
              <a:defRPr/>
            </a:lvl1pPr>
          </a:lstStyle>
          <a:p>
            <a:pPr lvl="0"/>
            <a:endParaRPr lang="es-CL"/>
          </a:p>
        </p:txBody>
      </p:sp>
      <p:sp>
        <p:nvSpPr>
          <p:cNvPr id="7" name="Marcador de número de diapositiva 6">
            <a:extLst>
              <a:ext uri="{FF2B5EF4-FFF2-40B4-BE49-F238E27FC236}">
                <a16:creationId xmlns:a16="http://schemas.microsoft.com/office/drawing/2014/main" id="{919E1EBE-FE1F-11E3-A7B7-6F0023EBC976}"/>
              </a:ext>
            </a:extLst>
          </p:cNvPr>
          <p:cNvSpPr txBox="1">
            <a:spLocks noGrp="1"/>
          </p:cNvSpPr>
          <p:nvPr>
            <p:ph type="sldNum" sz="quarter" idx="8"/>
          </p:nvPr>
        </p:nvSpPr>
        <p:spPr/>
        <p:txBody>
          <a:bodyPr/>
          <a:lstStyle>
            <a:lvl1pPr>
              <a:defRPr/>
            </a:lvl1pPr>
          </a:lstStyle>
          <a:p>
            <a:pPr lvl="0"/>
            <a:fld id="{C834977D-0847-4951-A3BB-DE47A42EA03F}" type="slidenum">
              <a:t>‹Nº›</a:t>
            </a:fld>
            <a:endParaRPr lang="es-CL"/>
          </a:p>
        </p:txBody>
      </p:sp>
    </p:spTree>
    <p:extLst>
      <p:ext uri="{BB962C8B-B14F-4D97-AF65-F5344CB8AC3E}">
        <p14:creationId xmlns:p14="http://schemas.microsoft.com/office/powerpoint/2010/main" val="743368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stretch>
            <a:fillRect/>
          </a:stretch>
        </a:blip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C5AE8B4-82D5-719C-945D-154952D1E996}"/>
              </a:ext>
            </a:extLst>
          </p:cNvPr>
          <p:cNvSpPr txBox="1">
            <a:spLocks noGrp="1"/>
          </p:cNvSpPr>
          <p:nvPr>
            <p:ph type="title"/>
          </p:nvPr>
        </p:nvSpPr>
        <p:spPr>
          <a:xfrm>
            <a:off x="326523" y="204843"/>
            <a:ext cx="7511037" cy="859316"/>
          </a:xfrm>
          <a:prstGeom prst="rect">
            <a:avLst/>
          </a:prstGeom>
          <a:noFill/>
          <a:ln>
            <a:noFill/>
          </a:ln>
        </p:spPr>
        <p:txBody>
          <a:bodyPr vert="horz" wrap="square" lIns="0" tIns="0" rIns="0" bIns="0" anchor="ctr" anchorCtr="1" compatLnSpc="1">
            <a:noAutofit/>
          </a:bodyPr>
          <a:lstStyle/>
          <a:p>
            <a:pPr lvl="0"/>
            <a:endParaRPr lang="es-CL"/>
          </a:p>
        </p:txBody>
      </p:sp>
      <p:sp>
        <p:nvSpPr>
          <p:cNvPr id="3" name="Marcador de texto 2">
            <a:extLst>
              <a:ext uri="{FF2B5EF4-FFF2-40B4-BE49-F238E27FC236}">
                <a16:creationId xmlns:a16="http://schemas.microsoft.com/office/drawing/2014/main" id="{E954AEB3-B425-39FB-D666-20A9CE4A25F0}"/>
              </a:ext>
            </a:extLst>
          </p:cNvPr>
          <p:cNvSpPr txBox="1">
            <a:spLocks noGrp="1"/>
          </p:cNvSpPr>
          <p:nvPr>
            <p:ph type="body" idx="1"/>
          </p:nvPr>
        </p:nvSpPr>
        <p:spPr>
          <a:xfrm>
            <a:off x="457200" y="1204557"/>
            <a:ext cx="7380360" cy="2612879"/>
          </a:xfrm>
          <a:prstGeom prst="rect">
            <a:avLst/>
          </a:prstGeom>
          <a:noFill/>
          <a:ln>
            <a:noFill/>
          </a:ln>
        </p:spPr>
        <p:txBody>
          <a:bodyPr vert="horz" wrap="square" lIns="0" tIns="0" rIns="0" bIns="0" anchor="t" anchorCtr="0" compatLnSpc="1">
            <a:no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Marcador de fecha 3">
            <a:extLst>
              <a:ext uri="{FF2B5EF4-FFF2-40B4-BE49-F238E27FC236}">
                <a16:creationId xmlns:a16="http://schemas.microsoft.com/office/drawing/2014/main" id="{C038B1D3-DAE6-5584-CB14-6868C8ACFFAB}"/>
              </a:ext>
            </a:extLst>
          </p:cNvPr>
          <p:cNvSpPr txBox="1">
            <a:spLocks noGrp="1"/>
          </p:cNvSpPr>
          <p:nvPr>
            <p:ph type="dt" sz="half" idx="2"/>
          </p:nvPr>
        </p:nvSpPr>
        <p:spPr>
          <a:xfrm>
            <a:off x="457200" y="4689719"/>
            <a:ext cx="2130122" cy="354960"/>
          </a:xfrm>
          <a:prstGeom prst="rect">
            <a:avLst/>
          </a:prstGeom>
          <a:noFill/>
          <a:ln>
            <a:noFill/>
          </a:ln>
        </p:spPr>
        <p:txBody>
          <a:bodyPr vert="horz" wrap="square" lIns="0" tIns="0" rIns="0" bIns="0" anchor="t" anchorCtr="0" compatLnSpc="1">
            <a:noAutofit/>
          </a:bodyPr>
          <a:lstStyle>
            <a:lvl1pPr marL="0" marR="0" lvl="0" indent="0" algn="l"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endParaRPr lang="es-CL"/>
          </a:p>
        </p:txBody>
      </p:sp>
      <p:sp>
        <p:nvSpPr>
          <p:cNvPr id="5" name="Marcador de pie de página 4">
            <a:extLst>
              <a:ext uri="{FF2B5EF4-FFF2-40B4-BE49-F238E27FC236}">
                <a16:creationId xmlns:a16="http://schemas.microsoft.com/office/drawing/2014/main" id="{4CEECE9A-2EA1-0B07-ED6F-1896463C0722}"/>
              </a:ext>
            </a:extLst>
          </p:cNvPr>
          <p:cNvSpPr txBox="1">
            <a:spLocks noGrp="1"/>
          </p:cNvSpPr>
          <p:nvPr>
            <p:ph type="ftr" sz="quarter" idx="3"/>
          </p:nvPr>
        </p:nvSpPr>
        <p:spPr>
          <a:xfrm>
            <a:off x="2735281" y="4689719"/>
            <a:ext cx="2898364" cy="354960"/>
          </a:xfrm>
          <a:prstGeom prst="rect">
            <a:avLst/>
          </a:prstGeom>
          <a:noFill/>
          <a:ln>
            <a:noFill/>
          </a:ln>
        </p:spPr>
        <p:txBody>
          <a:bodyPr vert="horz" wrap="square" lIns="0" tIns="0" rIns="0" bIns="0" anchor="t" anchorCtr="1" compatLnSpc="1">
            <a:noAutofit/>
          </a:bodyPr>
          <a:lstStyle>
            <a:lvl1pPr marL="0" marR="0" lvl="0" indent="0" algn="ctr"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endParaRPr lang="es-CL"/>
          </a:p>
        </p:txBody>
      </p:sp>
      <p:sp>
        <p:nvSpPr>
          <p:cNvPr id="6" name="Marcador de número de diapositiva 5">
            <a:extLst>
              <a:ext uri="{FF2B5EF4-FFF2-40B4-BE49-F238E27FC236}">
                <a16:creationId xmlns:a16="http://schemas.microsoft.com/office/drawing/2014/main" id="{4016EA41-3D00-FA74-091D-3B2D8140A396}"/>
              </a:ext>
            </a:extLst>
          </p:cNvPr>
          <p:cNvSpPr txBox="1">
            <a:spLocks noGrp="1"/>
          </p:cNvSpPr>
          <p:nvPr>
            <p:ph type="sldNum" sz="quarter" idx="4"/>
          </p:nvPr>
        </p:nvSpPr>
        <p:spPr>
          <a:xfrm>
            <a:off x="5837758" y="4689719"/>
            <a:ext cx="2130122" cy="354960"/>
          </a:xfrm>
          <a:prstGeom prst="rect">
            <a:avLst/>
          </a:prstGeom>
          <a:noFill/>
          <a:ln>
            <a:noFill/>
          </a:ln>
        </p:spPr>
        <p:txBody>
          <a:bodyPr vert="horz" wrap="square" lIns="0" tIns="0" rIns="0" bIns="0" anchor="t" anchorCtr="0" compatLnSpc="1">
            <a:noAutofit/>
          </a:bodyPr>
          <a:lstStyle>
            <a:lvl1pPr marL="0" marR="0" lvl="0" indent="0" algn="r" defTabSz="914400" rtl="0" fontAlgn="auto" hangingPunct="0">
              <a:lnSpc>
                <a:spcPct val="100000"/>
              </a:lnSpc>
              <a:spcBef>
                <a:spcPts val="0"/>
              </a:spcBef>
              <a:spcAft>
                <a:spcPts val="0"/>
              </a:spcAft>
              <a:buNone/>
              <a:tabLst/>
              <a:defRPr lang="es-CL" sz="1400" b="0" i="0" u="none" strike="noStrike" kern="1200" cap="none" spc="0" baseline="0">
                <a:solidFill>
                  <a:srgbClr val="000000"/>
                </a:solidFill>
                <a:uFillTx/>
                <a:latin typeface="Thorndale" pitchFamily="18"/>
                <a:ea typeface="Andale Sans UI" pitchFamily="2"/>
                <a:cs typeface="Tahoma" pitchFamily="2"/>
              </a:defRPr>
            </a:lvl1pPr>
          </a:lstStyle>
          <a:p>
            <a:pPr lvl="0"/>
            <a:fld id="{7E0CB9E3-6C7D-45A0-BB14-2750A9589095}" type="slidenum">
              <a:t>‹Nº›</a:t>
            </a:fld>
            <a:endParaRPr lang="es-C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ctr" defTabSz="914400" rtl="0" fontAlgn="auto" hangingPunct="0">
        <a:lnSpc>
          <a:spcPct val="100000"/>
        </a:lnSpc>
        <a:spcBef>
          <a:spcPts val="0"/>
        </a:spcBef>
        <a:spcAft>
          <a:spcPts val="0"/>
        </a:spcAft>
        <a:buNone/>
        <a:tabLst/>
        <a:defRPr lang="es-CL" sz="2990" b="1" i="0" u="none" strike="noStrike" kern="0" cap="none" spc="0" baseline="0">
          <a:solidFill>
            <a:srgbClr val="198A8A"/>
          </a:solidFill>
          <a:uFillTx/>
          <a:latin typeface="Albany" pitchFamily="18"/>
          <a:cs typeface="Tahoma" pitchFamily="2"/>
        </a:defRPr>
      </a:lvl1pPr>
    </p:titleStyle>
    <p:bodyStyle>
      <a:lvl1pPr marL="293760" marR="0" lvl="0" indent="-220315" defTabSz="914400" rtl="0" fontAlgn="auto" hangingPunct="0">
        <a:lnSpc>
          <a:spcPct val="100000"/>
        </a:lnSpc>
        <a:spcBef>
          <a:spcPts val="0"/>
        </a:spcBef>
        <a:spcAft>
          <a:spcPts val="965"/>
        </a:spcAft>
        <a:buNone/>
        <a:tabLst/>
        <a:defRPr lang="es-ES" sz="2180" b="0" i="0" u="none" strike="noStrike" kern="0" cap="none" spc="0" baseline="0">
          <a:solidFill>
            <a:srgbClr val="000000"/>
          </a:solidFill>
          <a:uFillTx/>
          <a:latin typeface="Albany" pitchFamily="18"/>
          <a:cs typeface="Tahoma" pitchFamily="2"/>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s-ES" sz="2400" b="0" i="0" u="none" strike="noStrike" kern="1200" cap="none" spc="0" baseline="0">
          <a:solidFill>
            <a:srgbClr val="000000"/>
          </a:solidFill>
          <a:uFillTx/>
          <a:latin typeface="Aptos"/>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s-ES" sz="2000" b="0" i="0" u="none" strike="noStrike" kern="1200" cap="none" spc="0" baseline="0">
          <a:solidFill>
            <a:srgbClr val="000000"/>
          </a:solidFill>
          <a:uFillTx/>
          <a:latin typeface="Aptos"/>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Aptos"/>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s-ES" sz="1800" b="0" i="0" u="none" strike="noStrike" kern="1200" cap="none" spc="0" baseline="0">
          <a:solidFill>
            <a:srgbClr val="000000"/>
          </a:solidFill>
          <a:uFillTx/>
          <a:latin typeface="Apto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ej7CRAIGXow&amp;t=394s"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57.jpeg"/><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60.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s://octodots.ai/octopus-mining/" TargetMode="External"/><Relationship Id="rId4" Type="http://schemas.openxmlformats.org/officeDocument/2006/relationships/hyperlink" Target="https://www.epiroc.com/en-us/world-of-epiroc?hotspot=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7.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page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37C2D-3C58-5024-9707-301CAE53215D}"/>
              </a:ext>
            </a:extLst>
          </p:cNvPr>
          <p:cNvSpPr txBox="1">
            <a:spLocks noGrp="1"/>
          </p:cNvSpPr>
          <p:nvPr>
            <p:ph type="title" idx="4294967295"/>
          </p:nvPr>
        </p:nvSpPr>
        <p:spPr>
          <a:xfrm>
            <a:off x="539998" y="1358368"/>
            <a:ext cx="3420002" cy="766623"/>
          </a:xfrm>
        </p:spPr>
        <p:txBody>
          <a:bodyPr anchorCtr="0">
            <a:spAutoFit/>
          </a:bodyPr>
          <a:lstStyle/>
          <a:p>
            <a:pPr lvl="0" algn="l">
              <a:lnSpc>
                <a:spcPct val="150000"/>
              </a:lnSpc>
            </a:pPr>
            <a:r>
              <a:rPr lang="es-CL" sz="2200">
                <a:highlight>
                  <a:scrgbClr r="0" g="0" b="0">
                    <a:alpha val="0"/>
                  </a:scrgbClr>
                </a:highlight>
                <a:latin typeface="Ubuntu" pitchFamily="18"/>
              </a:rPr>
              <a:t>Gemelos Digitales</a:t>
            </a:r>
            <a:br>
              <a:rPr lang="es-CL" sz="2000" b="0">
                <a:highlight>
                  <a:scrgbClr r="0" g="0" b="0">
                    <a:alpha val="0"/>
                  </a:scrgbClr>
                </a:highlight>
                <a:latin typeface="Ubuntu" pitchFamily="18"/>
              </a:rPr>
            </a:br>
            <a:r>
              <a:rPr lang="es-CL" sz="1300" b="0">
                <a:highlight>
                  <a:scrgbClr r="0" g="0" b="0">
                    <a:alpha val="0"/>
                  </a:scrgbClr>
                </a:highlight>
                <a:latin typeface="Ubuntu" pitchFamily="18"/>
              </a:rPr>
              <a:t>Una Mirada Desde el Desarrollo de Software</a:t>
            </a:r>
          </a:p>
        </p:txBody>
      </p:sp>
      <p:sp>
        <p:nvSpPr>
          <p:cNvPr id="3" name="Título 2">
            <a:extLst>
              <a:ext uri="{FF2B5EF4-FFF2-40B4-BE49-F238E27FC236}">
                <a16:creationId xmlns:a16="http://schemas.microsoft.com/office/drawing/2014/main" id="{C1CF2FFF-588C-30EB-B7B6-CA4C4388707F}"/>
              </a:ext>
            </a:extLst>
          </p:cNvPr>
          <p:cNvSpPr txBox="1">
            <a:spLocks noGrp="1"/>
          </p:cNvSpPr>
          <p:nvPr>
            <p:ph type="title" idx="4294967295"/>
          </p:nvPr>
        </p:nvSpPr>
        <p:spPr>
          <a:xfrm>
            <a:off x="531001" y="3420002"/>
            <a:ext cx="908995" cy="179999"/>
          </a:xfrm>
        </p:spPr>
        <p:txBody>
          <a:bodyPr anchorCtr="0">
            <a:spAutoFit/>
          </a:bodyPr>
          <a:lstStyle/>
          <a:p>
            <a:pPr lvl="0" algn="l">
              <a:lnSpc>
                <a:spcPts val="1010"/>
              </a:lnSpc>
            </a:pPr>
            <a:r>
              <a:rPr lang="es-CL" sz="900" b="0">
                <a:solidFill>
                  <a:srgbClr val="355269"/>
                </a:solidFill>
                <a:latin typeface="Ubuntu" pitchFamily="18"/>
              </a:rPr>
              <a:t>2024-08-23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0D05A9-4E8A-0E06-C174-950BE237F8B4}"/>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Herramientas de software para la creación de modelos</a:t>
            </a:r>
            <a:endParaRPr lang="es-CL" sz="2000" b="0">
              <a:latin typeface="Ubuntu" pitchFamily="18"/>
            </a:endParaRPr>
          </a:p>
        </p:txBody>
      </p:sp>
      <p:sp>
        <p:nvSpPr>
          <p:cNvPr id="3" name="CuadroTexto 6">
            <a:extLst>
              <a:ext uri="{FF2B5EF4-FFF2-40B4-BE49-F238E27FC236}">
                <a16:creationId xmlns:a16="http://schemas.microsoft.com/office/drawing/2014/main" id="{03063922-54CA-7EBC-43E0-106440D357EE}"/>
              </a:ext>
            </a:extLst>
          </p:cNvPr>
          <p:cNvSpPr txBox="1"/>
          <p:nvPr/>
        </p:nvSpPr>
        <p:spPr>
          <a:xfrm>
            <a:off x="180273" y="902713"/>
            <a:ext cx="3674488" cy="87716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a:solidFill>
                  <a:srgbClr val="198A8A"/>
                </a:solidFill>
                <a:uFillTx/>
                <a:latin typeface="Ubuntu" pitchFamily="34"/>
              </a:rPr>
              <a:t>Ejemplo práctico (básico)</a:t>
            </a:r>
            <a:r>
              <a:rPr lang="es-MX" sz="1200" b="0" i="0" u="none" strike="noStrike" kern="1200" cap="none" spc="0" baseline="0">
                <a:solidFill>
                  <a:srgbClr val="198A8A"/>
                </a:solidFill>
                <a:uFillTx/>
                <a:latin typeface="Ubuntu" pitchFamily="34"/>
              </a:rPr>
              <a:t>: </a:t>
            </a:r>
            <a:r>
              <a:rPr lang="es-CL" sz="1200" b="0" i="0" u="none" strike="noStrike" kern="1200" cap="none" spc="0" baseline="0">
                <a:solidFill>
                  <a:srgbClr val="198A8A"/>
                </a:solidFill>
                <a:uFillTx/>
                <a:latin typeface="Ubuntu" pitchFamily="18"/>
              </a:rPr>
              <a:t>Descripción del comportamiento dinámico del nivel al interior del estanque.</a:t>
            </a:r>
            <a:endParaRPr lang="es-CL" sz="1200" b="0" i="0" u="none" strike="noStrike" kern="1200" cap="none" spc="0" baseline="0">
              <a:solidFill>
                <a:srgbClr val="198A8A"/>
              </a:solidFill>
              <a:uFillTx/>
              <a:latin typeface="Aptos"/>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00" b="0" i="0" u="none" strike="noStrike" kern="1200" cap="none" spc="0" baseline="0">
              <a:solidFill>
                <a:srgbClr val="198A8A"/>
              </a:solidFill>
              <a:uFillTx/>
              <a:latin typeface="Ubuntu" pitchFamily="34"/>
            </a:endParaRPr>
          </a:p>
        </p:txBody>
      </p:sp>
      <p:sp>
        <p:nvSpPr>
          <p:cNvPr id="4" name="CuadroTexto 2">
            <a:extLst>
              <a:ext uri="{FF2B5EF4-FFF2-40B4-BE49-F238E27FC236}">
                <a16:creationId xmlns:a16="http://schemas.microsoft.com/office/drawing/2014/main" id="{D7C59E44-4CDD-BD7A-FD1F-EC668752F2FA}"/>
              </a:ext>
            </a:extLst>
          </p:cNvPr>
          <p:cNvSpPr txBox="1"/>
          <p:nvPr/>
        </p:nvSpPr>
        <p:spPr>
          <a:xfrm>
            <a:off x="180273" y="3115132"/>
            <a:ext cx="3674488" cy="143116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a:solidFill>
                  <a:srgbClr val="198A8A"/>
                </a:solidFill>
                <a:uFillTx/>
                <a:latin typeface="Ubuntu" pitchFamily="34"/>
              </a:rPr>
              <a:t>Un sistema dinámico puede describirse por</a:t>
            </a:r>
            <a:r>
              <a:rPr lang="es-MX" sz="1200" b="0" i="0" u="none" strike="noStrike" kern="1200" cap="none" spc="0" baseline="0">
                <a:solidFill>
                  <a:srgbClr val="198A8A"/>
                </a:solidFill>
                <a:uFillTx/>
                <a:latin typeface="Ubuntu" pitchFamily="34"/>
              </a:rPr>
              <a:t>:</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Entradas.</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Salidas. </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Parámetros.</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Perturbaciones.</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Variables de estados. </a:t>
            </a:r>
          </a:p>
          <a:p>
            <a:pPr marL="171450" marR="0" lvl="0" indent="-171450" algn="l" defTabSz="914400" rtl="0" fontAlgn="auto" hangingPunct="1">
              <a:lnSpc>
                <a:spcPct val="100000"/>
              </a:lnSpc>
              <a:spcBef>
                <a:spcPts val="0"/>
              </a:spcBef>
              <a:spcAft>
                <a:spcPts val="0"/>
              </a:spcAft>
              <a:buSzPct val="100000"/>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Tiempo </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00" b="0" i="0" u="none" strike="noStrike" kern="1200" cap="none" spc="0" baseline="0">
              <a:solidFill>
                <a:srgbClr val="198A8A"/>
              </a:solidFill>
              <a:uFillTx/>
              <a:latin typeface="Ubuntu" pitchFamily="34"/>
            </a:endParaRPr>
          </a:p>
        </p:txBody>
      </p:sp>
      <p:grpSp>
        <p:nvGrpSpPr>
          <p:cNvPr id="5" name="Grupo 10">
            <a:extLst>
              <a:ext uri="{FF2B5EF4-FFF2-40B4-BE49-F238E27FC236}">
                <a16:creationId xmlns:a16="http://schemas.microsoft.com/office/drawing/2014/main" id="{5F4CBA64-5480-E56D-4196-20CD5E9E9795}"/>
              </a:ext>
            </a:extLst>
          </p:cNvPr>
          <p:cNvGrpSpPr/>
          <p:nvPr/>
        </p:nvGrpSpPr>
        <p:grpSpPr>
          <a:xfrm>
            <a:off x="180273" y="1626617"/>
            <a:ext cx="3674488" cy="1480194"/>
            <a:chOff x="180273" y="1626617"/>
            <a:chExt cx="3674488" cy="1480194"/>
          </a:xfrm>
        </p:grpSpPr>
        <p:pic>
          <p:nvPicPr>
            <p:cNvPr id="6" name="Imagen 8">
              <a:extLst>
                <a:ext uri="{FF2B5EF4-FFF2-40B4-BE49-F238E27FC236}">
                  <a16:creationId xmlns:a16="http://schemas.microsoft.com/office/drawing/2014/main" id="{870C02C2-CB35-E70F-3823-DBECA7F06F61}"/>
                </a:ext>
              </a:extLst>
            </p:cNvPr>
            <p:cNvPicPr>
              <a:picLocks noChangeAspect="1"/>
            </p:cNvPicPr>
            <p:nvPr/>
          </p:nvPicPr>
          <p:blipFill>
            <a:blip r:embed="rId3"/>
            <a:srcRect t="21891"/>
            <a:stretch>
              <a:fillRect/>
            </a:stretch>
          </p:blipFill>
          <p:spPr>
            <a:xfrm>
              <a:off x="180273" y="1626617"/>
              <a:ext cx="3674488" cy="1480194"/>
            </a:xfrm>
            <a:prstGeom prst="rect">
              <a:avLst/>
            </a:prstGeom>
            <a:noFill/>
            <a:ln cap="flat">
              <a:noFill/>
            </a:ln>
          </p:spPr>
        </p:pic>
        <p:pic>
          <p:nvPicPr>
            <p:cNvPr id="7" name="Imagen 9">
              <a:extLst>
                <a:ext uri="{FF2B5EF4-FFF2-40B4-BE49-F238E27FC236}">
                  <a16:creationId xmlns:a16="http://schemas.microsoft.com/office/drawing/2014/main" id="{0B8F94E6-993C-B8ED-7E2E-E0F020999E43}"/>
                </a:ext>
              </a:extLst>
            </p:cNvPr>
            <p:cNvPicPr>
              <a:picLocks noChangeAspect="1"/>
            </p:cNvPicPr>
            <p:nvPr/>
          </p:nvPicPr>
          <p:blipFill>
            <a:blip r:embed="rId4"/>
            <a:stretch>
              <a:fillRect/>
            </a:stretch>
          </p:blipFill>
          <p:spPr>
            <a:xfrm>
              <a:off x="359999" y="1626617"/>
              <a:ext cx="1000353" cy="462329"/>
            </a:xfrm>
            <a:prstGeom prst="rect">
              <a:avLst/>
            </a:prstGeom>
            <a:noFill/>
            <a:ln cap="flat">
              <a:noFill/>
            </a:ln>
          </p:spPr>
        </p:pic>
        <p:pic>
          <p:nvPicPr>
            <p:cNvPr id="8" name="Imagen 4">
              <a:extLst>
                <a:ext uri="{FF2B5EF4-FFF2-40B4-BE49-F238E27FC236}">
                  <a16:creationId xmlns:a16="http://schemas.microsoft.com/office/drawing/2014/main" id="{6AC9581B-422C-D9A3-6384-022B531970A7}"/>
                </a:ext>
              </a:extLst>
            </p:cNvPr>
            <p:cNvPicPr>
              <a:picLocks noChangeAspect="1"/>
            </p:cNvPicPr>
            <p:nvPr/>
          </p:nvPicPr>
          <p:blipFill>
            <a:blip r:embed="rId5"/>
            <a:stretch>
              <a:fillRect/>
            </a:stretch>
          </p:blipFill>
          <p:spPr>
            <a:xfrm>
              <a:off x="969958" y="1650738"/>
              <a:ext cx="295314" cy="438207"/>
            </a:xfrm>
            <a:prstGeom prst="rect">
              <a:avLst/>
            </a:prstGeom>
            <a:noFill/>
            <a:ln cap="flat">
              <a:noFill/>
            </a:ln>
          </p:spPr>
        </p:pic>
      </p:grpSp>
      <p:sp>
        <p:nvSpPr>
          <p:cNvPr id="9" name="CuadroTexto 12">
            <a:extLst>
              <a:ext uri="{FF2B5EF4-FFF2-40B4-BE49-F238E27FC236}">
                <a16:creationId xmlns:a16="http://schemas.microsoft.com/office/drawing/2014/main" id="{BFAE1D89-7232-03AD-0958-6FB0EED25CC0}"/>
              </a:ext>
            </a:extLst>
          </p:cNvPr>
          <p:cNvSpPr txBox="1"/>
          <p:nvPr/>
        </p:nvSpPr>
        <p:spPr>
          <a:xfrm>
            <a:off x="4181871" y="1530979"/>
            <a:ext cx="3674488" cy="55399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a:solidFill>
                  <a:srgbClr val="198A8A"/>
                </a:solidFill>
                <a:uFillTx/>
                <a:latin typeface="Ubuntu" pitchFamily="34"/>
              </a:rPr>
              <a:t>Modelamiento: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300" b="1" i="0" u="none" strike="noStrike" kern="1200" cap="none" spc="0" baseline="0">
              <a:solidFill>
                <a:srgbClr val="198A8A"/>
              </a:solidFill>
              <a:uFillTx/>
              <a:latin typeface="Ubuntu"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Por ley de balance y energía:</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00" b="0" i="0" u="none" strike="noStrike" kern="1200" cap="none" spc="0" baseline="0">
              <a:solidFill>
                <a:srgbClr val="198A8A"/>
              </a:solidFill>
              <a:uFillTx/>
              <a:latin typeface="Ubuntu" pitchFamily="34"/>
            </a:endParaRPr>
          </a:p>
        </p:txBody>
      </p:sp>
      <mc:AlternateContent xmlns:mc="http://schemas.openxmlformats.org/markup-compatibility/2006" xmlns:a14="http://schemas.microsoft.com/office/drawing/2010/main">
        <mc:Choice Requires="a14">
          <p:sp>
            <p:nvSpPr>
              <p:cNvPr id="10" name="CuadroTexto 13">
                <a:extLst>
                  <a:ext uri="{FF2B5EF4-FFF2-40B4-BE49-F238E27FC236}">
                    <a16:creationId xmlns:a16="http://schemas.microsoft.com/office/drawing/2014/main" id="{64FE30FF-E10D-64F9-72AB-2DDE4A0FD392}"/>
                  </a:ext>
                </a:extLst>
              </p:cNvPr>
              <p:cNvSpPr txBox="1"/>
              <p:nvPr/>
            </p:nvSpPr>
            <p:spPr>
              <a:xfrm>
                <a:off x="5355595" y="2684376"/>
                <a:ext cx="814710" cy="223651"/>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𝑣</m:t>
                          </m:r>
                        </m:e>
                        <m:sub>
                          <m:r>
                            <a:rPr lang="es-CL" sz="1200" i="1">
                              <a:latin typeface="Cambria Math" panose="02040503050406030204" pitchFamily="18" charset="0"/>
                            </a:rPr>
                            <m:t>𝑠</m:t>
                          </m:r>
                        </m:sub>
                      </m:sSub>
                      <m:r>
                        <a:rPr lang="es-CL" sz="1200" i="0">
                          <a:latin typeface="Cambria Math" panose="02040503050406030204" pitchFamily="18" charset="0"/>
                        </a:rPr>
                        <m:t>= </m:t>
                      </m:r>
                      <m:rad>
                        <m:radPr>
                          <m:degHide m:val="on"/>
                          <m:ctrlPr>
                            <a:rPr lang="es-CL" sz="1200" i="1">
                              <a:solidFill>
                                <a:srgbClr val="836967"/>
                              </a:solidFill>
                              <a:latin typeface="Cambria Math" panose="02040503050406030204" pitchFamily="18" charset="0"/>
                            </a:rPr>
                          </m:ctrlPr>
                        </m:radPr>
                        <m:deg/>
                        <m:e>
                          <m:r>
                            <a:rPr lang="es-CL" sz="1200" i="0">
                              <a:latin typeface="Cambria Math" panose="02040503050406030204" pitchFamily="18" charset="0"/>
                            </a:rPr>
                            <m:t>2</m:t>
                          </m:r>
                          <m:r>
                            <a:rPr lang="es-CL" sz="1200" i="1">
                              <a:latin typeface="Cambria Math" panose="02040503050406030204" pitchFamily="18" charset="0"/>
                            </a:rPr>
                            <m:t>𝑔𝐻</m:t>
                          </m:r>
                        </m:e>
                      </m:rad>
                    </m:oMath>
                  </m:oMathPara>
                </a14:m>
                <a:endParaRPr lang="es-CL" sz="1200" b="0" i="0" u="none" strike="noStrike" kern="1200" cap="none" spc="0" baseline="0" dirty="0">
                  <a:solidFill>
                    <a:srgbClr val="000000"/>
                  </a:solidFill>
                  <a:uFillTx/>
                  <a:latin typeface="Aptos"/>
                </a:endParaRPr>
              </a:p>
            </p:txBody>
          </p:sp>
        </mc:Choice>
        <mc:Fallback xmlns="">
          <p:sp>
            <p:nvSpPr>
              <p:cNvPr id="10" name="CuadroTexto 13">
                <a:extLst>
                  <a:ext uri="{FF2B5EF4-FFF2-40B4-BE49-F238E27FC236}">
                    <a16:creationId xmlns:a16="http://schemas.microsoft.com/office/drawing/2014/main" id="{64FE30FF-E10D-64F9-72AB-2DDE4A0FD392}"/>
                  </a:ext>
                </a:extLst>
              </p:cNvPr>
              <p:cNvSpPr txBox="1">
                <a:spLocks noRot="1" noChangeAspect="1" noMove="1" noResize="1" noEditPoints="1" noAdjustHandles="1" noChangeArrowheads="1" noChangeShapeType="1" noTextEdit="1"/>
              </p:cNvSpPr>
              <p:nvPr/>
            </p:nvSpPr>
            <p:spPr>
              <a:xfrm>
                <a:off x="5355595" y="2684376"/>
                <a:ext cx="814710" cy="223651"/>
              </a:xfrm>
              <a:prstGeom prst="rect">
                <a:avLst/>
              </a:prstGeom>
              <a:blipFill>
                <a:blip r:embed="rId6"/>
                <a:stretch>
                  <a:fillRect l="-3008" r="-6015" b="-21622"/>
                </a:stretch>
              </a:blipFill>
              <a:ln cap="flat">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1" name="CuadroTexto 14">
                <a:extLst>
                  <a:ext uri="{FF2B5EF4-FFF2-40B4-BE49-F238E27FC236}">
                    <a16:creationId xmlns:a16="http://schemas.microsoft.com/office/drawing/2014/main" id="{E1DDC620-C581-3248-ABE3-229C4B3784F7}"/>
                  </a:ext>
                </a:extLst>
              </p:cNvPr>
              <p:cNvSpPr txBox="1"/>
              <p:nvPr/>
            </p:nvSpPr>
            <p:spPr>
              <a:xfrm>
                <a:off x="5493418" y="2123873"/>
                <a:ext cx="1080745" cy="350609"/>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s-CL" sz="1200" i="1">
                          <a:latin typeface="Cambria Math" panose="02040503050406030204" pitchFamily="18" charset="0"/>
                        </a:rPr>
                        <m:t>𝐴</m:t>
                      </m:r>
                      <m:f>
                        <m:fPr>
                          <m:ctrlPr>
                            <a:rPr lang="es-CL" sz="1200" i="1">
                              <a:solidFill>
                                <a:srgbClr val="836967"/>
                              </a:solidFill>
                              <a:latin typeface="Cambria Math" panose="02040503050406030204" pitchFamily="18" charset="0"/>
                            </a:rPr>
                          </m:ctrlPr>
                        </m:fPr>
                        <m:num>
                          <m:r>
                            <a:rPr lang="es-CL" sz="1200" i="1">
                              <a:latin typeface="Cambria Math" panose="02040503050406030204" pitchFamily="18" charset="0"/>
                            </a:rPr>
                            <m:t>𝑑𝐻</m:t>
                          </m:r>
                        </m:num>
                        <m:den>
                          <m:r>
                            <a:rPr lang="es-CL" sz="1200" i="1">
                              <a:latin typeface="Cambria Math" panose="02040503050406030204" pitchFamily="18" charset="0"/>
                            </a:rPr>
                            <m:t>𝑑𝑡</m:t>
                          </m:r>
                        </m:den>
                      </m:f>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𝑄</m:t>
                          </m:r>
                        </m:e>
                        <m:sub>
                          <m:r>
                            <a:rPr lang="es-CL" sz="1200" i="1">
                              <a:latin typeface="Cambria Math" panose="02040503050406030204" pitchFamily="18" charset="0"/>
                            </a:rPr>
                            <m:t>𝑒</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𝑄</m:t>
                          </m:r>
                        </m:e>
                        <m:sub>
                          <m:r>
                            <a:rPr lang="es-CL" sz="1200" i="1">
                              <a:latin typeface="Cambria Math" panose="02040503050406030204" pitchFamily="18" charset="0"/>
                            </a:rPr>
                            <m:t>𝑠</m:t>
                          </m:r>
                        </m:sub>
                      </m:sSub>
                    </m:oMath>
                  </m:oMathPara>
                </a14:m>
                <a:endParaRPr lang="es-CL" sz="1200" b="0" i="0" u="none" strike="noStrike" kern="1200" cap="none" spc="0" baseline="0" dirty="0">
                  <a:solidFill>
                    <a:srgbClr val="000000"/>
                  </a:solidFill>
                  <a:uFillTx/>
                  <a:latin typeface="Aptos"/>
                </a:endParaRPr>
              </a:p>
            </p:txBody>
          </p:sp>
        </mc:Choice>
        <mc:Fallback xmlns="">
          <p:sp>
            <p:nvSpPr>
              <p:cNvPr id="11" name="CuadroTexto 14">
                <a:extLst>
                  <a:ext uri="{FF2B5EF4-FFF2-40B4-BE49-F238E27FC236}">
                    <a16:creationId xmlns:a16="http://schemas.microsoft.com/office/drawing/2014/main" id="{E1DDC620-C581-3248-ABE3-229C4B3784F7}"/>
                  </a:ext>
                </a:extLst>
              </p:cNvPr>
              <p:cNvSpPr txBox="1">
                <a:spLocks noRot="1" noChangeAspect="1" noMove="1" noResize="1" noEditPoints="1" noAdjustHandles="1" noChangeArrowheads="1" noChangeShapeType="1" noTextEdit="1"/>
              </p:cNvSpPr>
              <p:nvPr/>
            </p:nvSpPr>
            <p:spPr>
              <a:xfrm>
                <a:off x="5493418" y="2123873"/>
                <a:ext cx="1080745" cy="350609"/>
              </a:xfrm>
              <a:prstGeom prst="rect">
                <a:avLst/>
              </a:prstGeom>
              <a:blipFill>
                <a:blip r:embed="rId7"/>
                <a:stretch>
                  <a:fillRect l="-3390" t="-3448" b="-15517"/>
                </a:stretch>
              </a:blipFill>
              <a:ln cap="flat">
                <a:noFill/>
              </a:ln>
            </p:spPr>
            <p:txBody>
              <a:bodyPr/>
              <a:lstStyle/>
              <a:p>
                <a:r>
                  <a:rPr lang="es-CL">
                    <a:noFill/>
                  </a:rPr>
                  <a:t> </a:t>
                </a:r>
              </a:p>
            </p:txBody>
          </p:sp>
        </mc:Fallback>
      </mc:AlternateContent>
      <p:sp>
        <p:nvSpPr>
          <p:cNvPr id="12" name="CuadroTexto 15">
            <a:extLst>
              <a:ext uri="{FF2B5EF4-FFF2-40B4-BE49-F238E27FC236}">
                <a16:creationId xmlns:a16="http://schemas.microsoft.com/office/drawing/2014/main" id="{7FFE500F-1F63-DACA-881A-AB6117ED4AE6}"/>
              </a:ext>
            </a:extLst>
          </p:cNvPr>
          <p:cNvSpPr txBox="1"/>
          <p:nvPr/>
        </p:nvSpPr>
        <p:spPr>
          <a:xfrm>
            <a:off x="4196547" y="2435815"/>
            <a:ext cx="3674488"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Por Bernoulli:</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200" b="0" i="0" u="none" strike="noStrike" kern="1200" cap="none" spc="0" baseline="0">
              <a:solidFill>
                <a:srgbClr val="198A8A"/>
              </a:solidFill>
              <a:uFillTx/>
              <a:latin typeface="Ubuntu" pitchFamily="34"/>
            </a:endParaRPr>
          </a:p>
        </p:txBody>
      </p:sp>
      <mc:AlternateContent xmlns:mc="http://schemas.openxmlformats.org/markup-compatibility/2006" xmlns:a14="http://schemas.microsoft.com/office/drawing/2010/main">
        <mc:Choice Requires="a14">
          <p:sp>
            <p:nvSpPr>
              <p:cNvPr id="13" name="CuadroTexto 17">
                <a:extLst>
                  <a:ext uri="{FF2B5EF4-FFF2-40B4-BE49-F238E27FC236}">
                    <a16:creationId xmlns:a16="http://schemas.microsoft.com/office/drawing/2014/main" id="{22F3F3AF-6B88-6563-7322-5E6B896BF691}"/>
                  </a:ext>
                </a:extLst>
              </p:cNvPr>
              <p:cNvSpPr txBox="1"/>
              <p:nvPr/>
            </p:nvSpPr>
            <p:spPr>
              <a:xfrm>
                <a:off x="5007345" y="2983220"/>
                <a:ext cx="2072299" cy="223651"/>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𝑄</m:t>
                          </m:r>
                        </m:e>
                        <m:sub>
                          <m:r>
                            <a:rPr lang="es-CL" sz="1200" i="1">
                              <a:latin typeface="Cambria Math" panose="02040503050406030204" pitchFamily="18" charset="0"/>
                            </a:rPr>
                            <m:t>𝑠</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𝐴</m:t>
                          </m:r>
                        </m:e>
                        <m:sub>
                          <m:r>
                            <a:rPr lang="es-CL" sz="1200" i="1">
                              <a:latin typeface="Cambria Math" panose="02040503050406030204" pitchFamily="18" charset="0"/>
                            </a:rPr>
                            <m:t>𝑠</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𝑉</m:t>
                          </m:r>
                        </m:e>
                        <m:sub>
                          <m:r>
                            <a:rPr lang="es-CL" sz="1200" i="1">
                              <a:latin typeface="Cambria Math" panose="02040503050406030204" pitchFamily="18" charset="0"/>
                            </a:rPr>
                            <m:t>𝑆</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𝐾</m:t>
                          </m:r>
                        </m:e>
                        <m:sub>
                          <m:r>
                            <a:rPr lang="es-CL" sz="1200" i="1">
                              <a:latin typeface="Cambria Math" panose="02040503050406030204" pitchFamily="18" charset="0"/>
                            </a:rPr>
                            <m:t>𝑠</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𝐾</m:t>
                          </m:r>
                        </m:e>
                        <m:sub>
                          <m:r>
                            <a:rPr lang="es-CL" sz="1200" i="1">
                              <a:latin typeface="Cambria Math" panose="02040503050406030204" pitchFamily="18" charset="0"/>
                            </a:rPr>
                            <m:t>𝑠</m:t>
                          </m:r>
                        </m:sub>
                      </m:sSub>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𝐴</m:t>
                          </m:r>
                        </m:e>
                        <m:sub>
                          <m:r>
                            <a:rPr lang="es-CL" sz="1200" i="1">
                              <a:latin typeface="Cambria Math" panose="02040503050406030204" pitchFamily="18" charset="0"/>
                            </a:rPr>
                            <m:t>𝑠</m:t>
                          </m:r>
                        </m:sub>
                      </m:sSub>
                      <m:rad>
                        <m:radPr>
                          <m:degHide m:val="on"/>
                          <m:ctrlPr>
                            <a:rPr lang="es-CL" sz="1200" i="1">
                              <a:solidFill>
                                <a:srgbClr val="836967"/>
                              </a:solidFill>
                              <a:latin typeface="Cambria Math" panose="02040503050406030204" pitchFamily="18" charset="0"/>
                            </a:rPr>
                          </m:ctrlPr>
                        </m:radPr>
                        <m:deg/>
                        <m:e>
                          <m:r>
                            <a:rPr lang="es-CL" sz="1200" i="0">
                              <a:latin typeface="Cambria Math" panose="02040503050406030204" pitchFamily="18" charset="0"/>
                            </a:rPr>
                            <m:t>2</m:t>
                          </m:r>
                          <m:r>
                            <a:rPr lang="es-CL" sz="1200" i="1">
                              <a:latin typeface="Cambria Math" panose="02040503050406030204" pitchFamily="18" charset="0"/>
                            </a:rPr>
                            <m:t>𝑔𝐻</m:t>
                          </m:r>
                        </m:e>
                      </m:rad>
                    </m:oMath>
                  </m:oMathPara>
                </a14:m>
                <a:endParaRPr lang="es-CL" sz="1200" b="0" i="0" u="none" strike="noStrike" kern="1200" cap="none" spc="0" baseline="0">
                  <a:solidFill>
                    <a:srgbClr val="000000"/>
                  </a:solidFill>
                  <a:uFillTx/>
                  <a:latin typeface="Aptos"/>
                </a:endParaRPr>
              </a:p>
            </p:txBody>
          </p:sp>
        </mc:Choice>
        <mc:Fallback xmlns="">
          <p:sp>
            <p:nvSpPr>
              <p:cNvPr id="13" name="CuadroTexto 17">
                <a:extLst>
                  <a:ext uri="{FF2B5EF4-FFF2-40B4-BE49-F238E27FC236}">
                    <a16:creationId xmlns:a16="http://schemas.microsoft.com/office/drawing/2014/main" id="{22F3F3AF-6B88-6563-7322-5E6B896BF691}"/>
                  </a:ext>
                </a:extLst>
              </p:cNvPr>
              <p:cNvSpPr txBox="1">
                <a:spLocks noRot="1" noChangeAspect="1" noMove="1" noResize="1" noEditPoints="1" noAdjustHandles="1" noChangeArrowheads="1" noChangeShapeType="1" noTextEdit="1"/>
              </p:cNvSpPr>
              <p:nvPr/>
            </p:nvSpPr>
            <p:spPr>
              <a:xfrm>
                <a:off x="5007345" y="2983220"/>
                <a:ext cx="2072299" cy="223651"/>
              </a:xfrm>
              <a:prstGeom prst="rect">
                <a:avLst/>
              </a:prstGeom>
              <a:blipFill>
                <a:blip r:embed="rId8"/>
                <a:stretch>
                  <a:fillRect l="-2059" r="-2059" b="-21622"/>
                </a:stretch>
              </a:blipFill>
              <a:ln cap="flat">
                <a:noFill/>
              </a:ln>
            </p:spPr>
            <p:txBody>
              <a:bodyPr/>
              <a:lstStyle/>
              <a:p>
                <a:r>
                  <a:rPr lang="es-CL">
                    <a:noFill/>
                  </a:rPr>
                  <a:t> </a:t>
                </a:r>
              </a:p>
            </p:txBody>
          </p:sp>
        </mc:Fallback>
      </mc:AlternateContent>
      <p:sp>
        <p:nvSpPr>
          <p:cNvPr id="14" name="CuadroTexto 18">
            <a:extLst>
              <a:ext uri="{FF2B5EF4-FFF2-40B4-BE49-F238E27FC236}">
                <a16:creationId xmlns:a16="http://schemas.microsoft.com/office/drawing/2014/main" id="{8C9705E2-D911-DD30-E422-7B5A988F35FF}"/>
              </a:ext>
            </a:extLst>
          </p:cNvPr>
          <p:cNvSpPr txBox="1"/>
          <p:nvPr/>
        </p:nvSpPr>
        <p:spPr>
          <a:xfrm>
            <a:off x="4181871" y="3232211"/>
            <a:ext cx="3674488" cy="64633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Resultando:</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200" b="0" i="0" u="none" strike="noStrike" kern="1200" cap="none" spc="0" baseline="0">
              <a:solidFill>
                <a:srgbClr val="198A8A"/>
              </a:solidFill>
              <a:uFillTx/>
              <a:latin typeface="Ubuntu"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200" b="0" i="0" u="none" strike="noStrike" kern="1200" cap="none" spc="0" baseline="0">
              <a:solidFill>
                <a:srgbClr val="198A8A"/>
              </a:solidFill>
              <a:uFillTx/>
              <a:latin typeface="Ubuntu" pitchFamily="34"/>
            </a:endParaRPr>
          </a:p>
        </p:txBody>
      </p:sp>
      <mc:AlternateContent xmlns:mc="http://schemas.openxmlformats.org/markup-compatibility/2006" xmlns:a14="http://schemas.microsoft.com/office/drawing/2010/main">
        <mc:Choice Requires="a14">
          <p:sp>
            <p:nvSpPr>
              <p:cNvPr id="15" name="CuadroTexto 19">
                <a:extLst>
                  <a:ext uri="{FF2B5EF4-FFF2-40B4-BE49-F238E27FC236}">
                    <a16:creationId xmlns:a16="http://schemas.microsoft.com/office/drawing/2014/main" id="{3786EB98-EAE9-3263-230B-47012BB2F63A}"/>
                  </a:ext>
                </a:extLst>
              </p:cNvPr>
              <p:cNvSpPr txBox="1"/>
              <p:nvPr/>
            </p:nvSpPr>
            <p:spPr>
              <a:xfrm>
                <a:off x="5184611" y="3564459"/>
                <a:ext cx="1648015" cy="350609"/>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r>
                        <a:rPr lang="es-CL" sz="1200" i="1">
                          <a:latin typeface="Cambria Math" panose="02040503050406030204" pitchFamily="18" charset="0"/>
                        </a:rPr>
                        <m:t>𝐴</m:t>
                      </m:r>
                      <m:f>
                        <m:fPr>
                          <m:ctrlPr>
                            <a:rPr lang="es-CL" sz="1200" i="1">
                              <a:solidFill>
                                <a:srgbClr val="836967"/>
                              </a:solidFill>
                              <a:latin typeface="Cambria Math" panose="02040503050406030204" pitchFamily="18" charset="0"/>
                            </a:rPr>
                          </m:ctrlPr>
                        </m:fPr>
                        <m:num>
                          <m:r>
                            <a:rPr lang="es-CL" sz="1200" i="1">
                              <a:latin typeface="Cambria Math" panose="02040503050406030204" pitchFamily="18" charset="0"/>
                            </a:rPr>
                            <m:t>𝑑𝐻</m:t>
                          </m:r>
                        </m:num>
                        <m:den>
                          <m:r>
                            <a:rPr lang="es-CL" sz="1200" i="1">
                              <a:latin typeface="Cambria Math" panose="02040503050406030204" pitchFamily="18" charset="0"/>
                            </a:rPr>
                            <m:t>𝑑𝑡</m:t>
                          </m:r>
                        </m:den>
                      </m:f>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𝑄</m:t>
                          </m:r>
                        </m:e>
                        <m:sub>
                          <m:r>
                            <a:rPr lang="es-CL" sz="1200" i="1">
                              <a:latin typeface="Cambria Math" panose="02040503050406030204" pitchFamily="18" charset="0"/>
                            </a:rPr>
                            <m:t>𝑒</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𝐾</m:t>
                          </m:r>
                        </m:e>
                        <m:sub>
                          <m:r>
                            <a:rPr lang="es-CL" sz="1200" i="1">
                              <a:latin typeface="Cambria Math" panose="02040503050406030204" pitchFamily="18" charset="0"/>
                            </a:rPr>
                            <m:t>𝑠</m:t>
                          </m:r>
                        </m:sub>
                      </m:sSub>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𝐴</m:t>
                          </m:r>
                        </m:e>
                        <m:sub>
                          <m:r>
                            <a:rPr lang="es-CL" sz="1200" i="1">
                              <a:latin typeface="Cambria Math" panose="02040503050406030204" pitchFamily="18" charset="0"/>
                            </a:rPr>
                            <m:t>𝑠</m:t>
                          </m:r>
                        </m:sub>
                      </m:sSub>
                      <m:rad>
                        <m:radPr>
                          <m:degHide m:val="on"/>
                          <m:ctrlPr>
                            <a:rPr lang="es-CL" sz="1200" i="1">
                              <a:solidFill>
                                <a:srgbClr val="836967"/>
                              </a:solidFill>
                              <a:latin typeface="Cambria Math" panose="02040503050406030204" pitchFamily="18" charset="0"/>
                            </a:rPr>
                          </m:ctrlPr>
                        </m:radPr>
                        <m:deg/>
                        <m:e>
                          <m:r>
                            <a:rPr lang="es-CL" sz="1200" i="0">
                              <a:latin typeface="Cambria Math" panose="02040503050406030204" pitchFamily="18" charset="0"/>
                            </a:rPr>
                            <m:t>2</m:t>
                          </m:r>
                          <m:r>
                            <a:rPr lang="es-CL" sz="1200" i="1">
                              <a:latin typeface="Cambria Math" panose="02040503050406030204" pitchFamily="18" charset="0"/>
                            </a:rPr>
                            <m:t>𝑔𝐻</m:t>
                          </m:r>
                        </m:e>
                      </m:rad>
                    </m:oMath>
                  </m:oMathPara>
                </a14:m>
                <a:endParaRPr lang="es-CL" sz="1200" b="0" i="0" u="none" strike="noStrike" kern="1200" cap="none" spc="0" baseline="0">
                  <a:solidFill>
                    <a:srgbClr val="000000"/>
                  </a:solidFill>
                  <a:uFillTx/>
                  <a:latin typeface="Aptos"/>
                </a:endParaRPr>
              </a:p>
            </p:txBody>
          </p:sp>
        </mc:Choice>
        <mc:Fallback xmlns="">
          <p:sp>
            <p:nvSpPr>
              <p:cNvPr id="15" name="CuadroTexto 19">
                <a:extLst>
                  <a:ext uri="{FF2B5EF4-FFF2-40B4-BE49-F238E27FC236}">
                    <a16:creationId xmlns:a16="http://schemas.microsoft.com/office/drawing/2014/main" id="{3786EB98-EAE9-3263-230B-47012BB2F63A}"/>
                  </a:ext>
                </a:extLst>
              </p:cNvPr>
              <p:cNvSpPr txBox="1">
                <a:spLocks noRot="1" noChangeAspect="1" noMove="1" noResize="1" noEditPoints="1" noAdjustHandles="1" noChangeArrowheads="1" noChangeShapeType="1" noTextEdit="1"/>
              </p:cNvSpPr>
              <p:nvPr/>
            </p:nvSpPr>
            <p:spPr>
              <a:xfrm>
                <a:off x="5184611" y="3564459"/>
                <a:ext cx="1648015" cy="350609"/>
              </a:xfrm>
              <a:prstGeom prst="rect">
                <a:avLst/>
              </a:prstGeom>
              <a:blipFill>
                <a:blip r:embed="rId9"/>
                <a:stretch>
                  <a:fillRect l="-1845" t="-3509" r="-2583" b="-15789"/>
                </a:stretch>
              </a:blipFill>
              <a:ln cap="flat">
                <a:noFill/>
              </a:ln>
            </p:spPr>
            <p:txBody>
              <a:bodyPr/>
              <a:lstStyle/>
              <a:p>
                <a:r>
                  <a:rPr lang="es-CL">
                    <a:noFill/>
                  </a:rPr>
                  <a:t> </a:t>
                </a:r>
              </a:p>
            </p:txBody>
          </p:sp>
        </mc:Fallback>
      </mc:AlternateContent>
      <mc:AlternateContent xmlns:mc="http://schemas.openxmlformats.org/markup-compatibility/2006" xmlns:a14="http://schemas.microsoft.com/office/drawing/2010/main">
        <mc:Choice Requires="a14">
          <p:sp>
            <p:nvSpPr>
              <p:cNvPr id="16" name="CuadroTexto 20">
                <a:extLst>
                  <a:ext uri="{FF2B5EF4-FFF2-40B4-BE49-F238E27FC236}">
                    <a16:creationId xmlns:a16="http://schemas.microsoft.com/office/drawing/2014/main" id="{473E3AFD-4120-7B28-D9B9-E6E27B34A3DB}"/>
                  </a:ext>
                </a:extLst>
              </p:cNvPr>
              <p:cNvSpPr txBox="1"/>
              <p:nvPr/>
            </p:nvSpPr>
            <p:spPr>
              <a:xfrm>
                <a:off x="5184611" y="4016785"/>
                <a:ext cx="1616661" cy="396327"/>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f>
                        <m:fPr>
                          <m:ctrlPr>
                            <a:rPr lang="es-CL" sz="1200" i="1">
                              <a:solidFill>
                                <a:srgbClr val="836967"/>
                              </a:solidFill>
                              <a:latin typeface="Cambria Math" panose="02040503050406030204" pitchFamily="18" charset="0"/>
                            </a:rPr>
                          </m:ctrlPr>
                        </m:fPr>
                        <m:num>
                          <m:r>
                            <a:rPr lang="es-CL" sz="1200" i="1">
                              <a:latin typeface="Cambria Math" panose="02040503050406030204" pitchFamily="18" charset="0"/>
                            </a:rPr>
                            <m:t>𝑑𝐻</m:t>
                          </m:r>
                        </m:num>
                        <m:den>
                          <m:r>
                            <a:rPr lang="es-CL" sz="1200" i="1">
                              <a:latin typeface="Cambria Math" panose="02040503050406030204" pitchFamily="18" charset="0"/>
                            </a:rPr>
                            <m:t>𝑑𝑡</m:t>
                          </m:r>
                        </m:den>
                      </m:f>
                      <m:r>
                        <a:rPr lang="es-CL" sz="1200" i="0">
                          <a:latin typeface="Cambria Math" panose="02040503050406030204" pitchFamily="18" charset="0"/>
                        </a:rPr>
                        <m:t>=</m:t>
                      </m:r>
                      <m:f>
                        <m:fPr>
                          <m:ctrlPr>
                            <a:rPr lang="es-CL" sz="1200" i="1">
                              <a:solidFill>
                                <a:srgbClr val="836967"/>
                              </a:solidFill>
                              <a:latin typeface="Cambria Math" panose="02040503050406030204" pitchFamily="18" charset="0"/>
                            </a:rPr>
                          </m:ctrlPr>
                        </m:fPr>
                        <m:num>
                          <m:sSub>
                            <m:sSubPr>
                              <m:ctrlPr>
                                <a:rPr lang="es-CL" sz="1200" i="1">
                                  <a:solidFill>
                                    <a:srgbClr val="836967"/>
                                  </a:solidFill>
                                  <a:latin typeface="Cambria Math" panose="02040503050406030204" pitchFamily="18" charset="0"/>
                                </a:rPr>
                              </m:ctrlPr>
                            </m:sSubPr>
                            <m:e>
                              <m:r>
                                <a:rPr lang="es-CL" sz="1200" i="0">
                                  <a:latin typeface="Cambria Math" panose="02040503050406030204" pitchFamily="18" charset="0"/>
                                </a:rPr>
                                <m:t>(</m:t>
                              </m:r>
                              <m:r>
                                <a:rPr lang="es-CL" sz="1200" i="1">
                                  <a:latin typeface="Cambria Math" panose="02040503050406030204" pitchFamily="18" charset="0"/>
                                </a:rPr>
                                <m:t>𝑄</m:t>
                              </m:r>
                            </m:e>
                            <m:sub>
                              <m:r>
                                <a:rPr lang="es-CL" sz="1200" i="1">
                                  <a:latin typeface="Cambria Math" panose="02040503050406030204" pitchFamily="18" charset="0"/>
                                </a:rPr>
                                <m:t>𝑒</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𝐾</m:t>
                              </m:r>
                            </m:e>
                            <m:sub>
                              <m:r>
                                <a:rPr lang="es-CL" sz="1200" i="1">
                                  <a:latin typeface="Cambria Math" panose="02040503050406030204" pitchFamily="18" charset="0"/>
                                </a:rPr>
                                <m:t>𝑠</m:t>
                              </m:r>
                            </m:sub>
                          </m:sSub>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𝐴</m:t>
                              </m:r>
                            </m:e>
                            <m:sub>
                              <m:r>
                                <a:rPr lang="es-CL" sz="1200" i="1">
                                  <a:latin typeface="Cambria Math" panose="02040503050406030204" pitchFamily="18" charset="0"/>
                                </a:rPr>
                                <m:t>𝑠</m:t>
                              </m:r>
                            </m:sub>
                          </m:sSub>
                          <m:rad>
                            <m:radPr>
                              <m:degHide m:val="on"/>
                              <m:ctrlPr>
                                <a:rPr lang="es-CL" sz="1200" i="1">
                                  <a:solidFill>
                                    <a:srgbClr val="836967"/>
                                  </a:solidFill>
                                  <a:latin typeface="Cambria Math" panose="02040503050406030204" pitchFamily="18" charset="0"/>
                                </a:rPr>
                              </m:ctrlPr>
                            </m:radPr>
                            <m:deg/>
                            <m:e>
                              <m:r>
                                <a:rPr lang="es-CL" sz="1200" i="0">
                                  <a:latin typeface="Cambria Math" panose="02040503050406030204" pitchFamily="18" charset="0"/>
                                </a:rPr>
                                <m:t>2</m:t>
                              </m:r>
                              <m:r>
                                <a:rPr lang="es-CL" sz="1200" i="1">
                                  <a:latin typeface="Cambria Math" panose="02040503050406030204" pitchFamily="18" charset="0"/>
                                </a:rPr>
                                <m:t>𝑔𝐻</m:t>
                              </m:r>
                            </m:e>
                          </m:rad>
                          <m:r>
                            <a:rPr lang="es-CL" sz="1200" i="0">
                              <a:latin typeface="Cambria Math" panose="02040503050406030204" pitchFamily="18" charset="0"/>
                            </a:rPr>
                            <m:t>)</m:t>
                          </m:r>
                        </m:num>
                        <m:den>
                          <m:r>
                            <a:rPr lang="es-CL" sz="1200" i="1">
                              <a:latin typeface="Cambria Math" panose="02040503050406030204" pitchFamily="18" charset="0"/>
                            </a:rPr>
                            <m:t>𝐴</m:t>
                          </m:r>
                        </m:den>
                      </m:f>
                      <m:r>
                        <a:rPr lang="es-CL" sz="1200" i="0">
                          <a:latin typeface="Cambria Math" panose="02040503050406030204" pitchFamily="18" charset="0"/>
                        </a:rPr>
                        <m:t> </m:t>
                      </m:r>
                    </m:oMath>
                  </m:oMathPara>
                </a14:m>
                <a:endParaRPr lang="es-CL" sz="1200" b="0" i="0" u="none" strike="noStrike" kern="1200" cap="none" spc="0" baseline="0">
                  <a:solidFill>
                    <a:srgbClr val="000000"/>
                  </a:solidFill>
                  <a:uFillTx/>
                  <a:latin typeface="Aptos"/>
                </a:endParaRPr>
              </a:p>
            </p:txBody>
          </p:sp>
        </mc:Choice>
        <mc:Fallback xmlns="">
          <p:sp>
            <p:nvSpPr>
              <p:cNvPr id="16" name="CuadroTexto 20">
                <a:extLst>
                  <a:ext uri="{FF2B5EF4-FFF2-40B4-BE49-F238E27FC236}">
                    <a16:creationId xmlns:a16="http://schemas.microsoft.com/office/drawing/2014/main" id="{473E3AFD-4120-7B28-D9B9-E6E27B34A3DB}"/>
                  </a:ext>
                </a:extLst>
              </p:cNvPr>
              <p:cNvSpPr txBox="1">
                <a:spLocks noRot="1" noChangeAspect="1" noMove="1" noResize="1" noEditPoints="1" noAdjustHandles="1" noChangeArrowheads="1" noChangeShapeType="1" noTextEdit="1"/>
              </p:cNvSpPr>
              <p:nvPr/>
            </p:nvSpPr>
            <p:spPr>
              <a:xfrm>
                <a:off x="5184611" y="4016785"/>
                <a:ext cx="1616661" cy="396327"/>
              </a:xfrm>
              <a:prstGeom prst="rect">
                <a:avLst/>
              </a:prstGeom>
              <a:blipFill>
                <a:blip r:embed="rId10"/>
                <a:stretch>
                  <a:fillRect l="-1880" r="-1128" b="-12308"/>
                </a:stretch>
              </a:blipFill>
              <a:ln cap="flat">
                <a:noFill/>
              </a:ln>
            </p:spPr>
            <p:txBody>
              <a:bodyPr/>
              <a:lstStyle/>
              <a:p>
                <a:r>
                  <a:rPr lang="es-CL">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74F5E4-A5CE-D404-F27C-01D18488F652}"/>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Herramientas de software para la creación de modelos</a:t>
            </a:r>
            <a:endParaRPr lang="es-CL" sz="2000" b="0">
              <a:latin typeface="Ubuntu" pitchFamily="18"/>
            </a:endParaRPr>
          </a:p>
        </p:txBody>
      </p:sp>
      <p:sp>
        <p:nvSpPr>
          <p:cNvPr id="3" name="CuadroTexto 12">
            <a:extLst>
              <a:ext uri="{FF2B5EF4-FFF2-40B4-BE49-F238E27FC236}">
                <a16:creationId xmlns:a16="http://schemas.microsoft.com/office/drawing/2014/main" id="{85F2A04B-801C-1105-309A-6101C2B6567F}"/>
              </a:ext>
            </a:extLst>
          </p:cNvPr>
          <p:cNvSpPr txBox="1"/>
          <p:nvPr/>
        </p:nvSpPr>
        <p:spPr>
          <a:xfrm>
            <a:off x="3148699" y="1109052"/>
            <a:ext cx="2518323"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dirty="0">
                <a:solidFill>
                  <a:srgbClr val="198A8A"/>
                </a:solidFill>
                <a:uFillTx/>
                <a:latin typeface="Ubuntu" pitchFamily="34"/>
              </a:rPr>
              <a:t>Modelo matemático:</a:t>
            </a:r>
            <a:endParaRPr lang="es-MX" sz="1200" b="0" i="0" u="none" strike="noStrike" kern="1200" cap="none" spc="0" baseline="0" dirty="0">
              <a:solidFill>
                <a:srgbClr val="198A8A"/>
              </a:solidFill>
              <a:uFillTx/>
              <a:latin typeface="Ubuntu" pitchFamily="34"/>
            </a:endParaRPr>
          </a:p>
        </p:txBody>
      </p:sp>
      <mc:AlternateContent xmlns:mc="http://schemas.openxmlformats.org/markup-compatibility/2006" xmlns:a14="http://schemas.microsoft.com/office/drawing/2010/main">
        <mc:Choice Requires="a14">
          <p:sp>
            <p:nvSpPr>
              <p:cNvPr id="10" name="CuadroTexto 20">
                <a:extLst>
                  <a:ext uri="{FF2B5EF4-FFF2-40B4-BE49-F238E27FC236}">
                    <a16:creationId xmlns:a16="http://schemas.microsoft.com/office/drawing/2014/main" id="{4864FBC7-B954-DF56-AAEA-6CCB4B2FA934}"/>
                  </a:ext>
                </a:extLst>
              </p:cNvPr>
              <p:cNvSpPr txBox="1"/>
              <p:nvPr/>
            </p:nvSpPr>
            <p:spPr>
              <a:xfrm>
                <a:off x="3193855" y="1518721"/>
                <a:ext cx="1616661" cy="396327"/>
              </a:xfrm>
              <a:prstGeom prst="rect">
                <a:avLst/>
              </a:prstGeom>
              <a:noFill/>
              <a:ln cap="flat">
                <a:noFill/>
              </a:ln>
            </p:spPr>
            <p:txBody>
              <a:bodyPr vert="horz" wrap="none" lIns="0" tIns="0" rIns="0" bIns="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14:m>
                  <m:oMathPara xmlns:m="http://schemas.openxmlformats.org/officeDocument/2006/math">
                    <m:oMathParaPr>
                      <m:jc m:val="centerGroup"/>
                    </m:oMathParaPr>
                    <m:oMath xmlns:m="http://schemas.openxmlformats.org/officeDocument/2006/math">
                      <m:f>
                        <m:fPr>
                          <m:ctrlPr>
                            <a:rPr lang="es-CL" sz="1200" i="1">
                              <a:solidFill>
                                <a:srgbClr val="836967"/>
                              </a:solidFill>
                              <a:latin typeface="Cambria Math" panose="02040503050406030204" pitchFamily="18" charset="0"/>
                            </a:rPr>
                          </m:ctrlPr>
                        </m:fPr>
                        <m:num>
                          <m:r>
                            <a:rPr lang="es-CL" sz="1200" i="1">
                              <a:latin typeface="Cambria Math" panose="02040503050406030204" pitchFamily="18" charset="0"/>
                            </a:rPr>
                            <m:t>𝑑𝐻</m:t>
                          </m:r>
                        </m:num>
                        <m:den>
                          <m:r>
                            <a:rPr lang="es-CL" sz="1200" i="1">
                              <a:latin typeface="Cambria Math" panose="02040503050406030204" pitchFamily="18" charset="0"/>
                            </a:rPr>
                            <m:t>𝑑𝑡</m:t>
                          </m:r>
                        </m:den>
                      </m:f>
                      <m:r>
                        <a:rPr lang="es-CL" sz="1200" i="0">
                          <a:latin typeface="Cambria Math" panose="02040503050406030204" pitchFamily="18" charset="0"/>
                        </a:rPr>
                        <m:t>=</m:t>
                      </m:r>
                      <m:f>
                        <m:fPr>
                          <m:ctrlPr>
                            <a:rPr lang="es-CL" sz="1200" i="1">
                              <a:solidFill>
                                <a:srgbClr val="836967"/>
                              </a:solidFill>
                              <a:latin typeface="Cambria Math" panose="02040503050406030204" pitchFamily="18" charset="0"/>
                            </a:rPr>
                          </m:ctrlPr>
                        </m:fPr>
                        <m:num>
                          <m:sSub>
                            <m:sSubPr>
                              <m:ctrlPr>
                                <a:rPr lang="es-CL" sz="1200" i="1">
                                  <a:solidFill>
                                    <a:srgbClr val="836967"/>
                                  </a:solidFill>
                                  <a:latin typeface="Cambria Math" panose="02040503050406030204" pitchFamily="18" charset="0"/>
                                </a:rPr>
                              </m:ctrlPr>
                            </m:sSubPr>
                            <m:e>
                              <m:r>
                                <a:rPr lang="es-CL" sz="1200" i="0">
                                  <a:latin typeface="Cambria Math" panose="02040503050406030204" pitchFamily="18" charset="0"/>
                                </a:rPr>
                                <m:t>(</m:t>
                              </m:r>
                              <m:r>
                                <a:rPr lang="es-CL" sz="1200" i="1">
                                  <a:latin typeface="Cambria Math" panose="02040503050406030204" pitchFamily="18" charset="0"/>
                                </a:rPr>
                                <m:t>𝑄</m:t>
                              </m:r>
                            </m:e>
                            <m:sub>
                              <m:r>
                                <a:rPr lang="es-CL" sz="1200" i="1">
                                  <a:latin typeface="Cambria Math" panose="02040503050406030204" pitchFamily="18" charset="0"/>
                                </a:rPr>
                                <m:t>𝑒</m:t>
                              </m:r>
                            </m:sub>
                          </m:sSub>
                          <m:r>
                            <a:rPr lang="es-CL" sz="1200" i="0">
                              <a:latin typeface="Cambria Math" panose="02040503050406030204" pitchFamily="18" charset="0"/>
                            </a:rPr>
                            <m:t>−</m:t>
                          </m:r>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𝐾</m:t>
                              </m:r>
                            </m:e>
                            <m:sub>
                              <m:r>
                                <a:rPr lang="es-CL" sz="1200" i="1">
                                  <a:latin typeface="Cambria Math" panose="02040503050406030204" pitchFamily="18" charset="0"/>
                                </a:rPr>
                                <m:t>𝑠</m:t>
                              </m:r>
                            </m:sub>
                          </m:sSub>
                          <m:sSub>
                            <m:sSubPr>
                              <m:ctrlPr>
                                <a:rPr lang="es-CL" sz="1200" i="1">
                                  <a:solidFill>
                                    <a:srgbClr val="836967"/>
                                  </a:solidFill>
                                  <a:latin typeface="Cambria Math" panose="02040503050406030204" pitchFamily="18" charset="0"/>
                                </a:rPr>
                              </m:ctrlPr>
                            </m:sSubPr>
                            <m:e>
                              <m:r>
                                <a:rPr lang="es-CL" sz="1200" i="1">
                                  <a:latin typeface="Cambria Math" panose="02040503050406030204" pitchFamily="18" charset="0"/>
                                </a:rPr>
                                <m:t>𝐴</m:t>
                              </m:r>
                            </m:e>
                            <m:sub>
                              <m:r>
                                <a:rPr lang="es-CL" sz="1200" i="1">
                                  <a:latin typeface="Cambria Math" panose="02040503050406030204" pitchFamily="18" charset="0"/>
                                </a:rPr>
                                <m:t>𝑠</m:t>
                              </m:r>
                            </m:sub>
                          </m:sSub>
                          <m:rad>
                            <m:radPr>
                              <m:degHide m:val="on"/>
                              <m:ctrlPr>
                                <a:rPr lang="es-CL" sz="1200" i="1">
                                  <a:solidFill>
                                    <a:srgbClr val="836967"/>
                                  </a:solidFill>
                                  <a:latin typeface="Cambria Math" panose="02040503050406030204" pitchFamily="18" charset="0"/>
                                </a:rPr>
                              </m:ctrlPr>
                            </m:radPr>
                            <m:deg/>
                            <m:e>
                              <m:r>
                                <a:rPr lang="es-CL" sz="1200" i="0">
                                  <a:latin typeface="Cambria Math" panose="02040503050406030204" pitchFamily="18" charset="0"/>
                                </a:rPr>
                                <m:t>2</m:t>
                              </m:r>
                              <m:r>
                                <a:rPr lang="es-CL" sz="1200" i="1">
                                  <a:latin typeface="Cambria Math" panose="02040503050406030204" pitchFamily="18" charset="0"/>
                                </a:rPr>
                                <m:t>𝑔𝐻</m:t>
                              </m:r>
                            </m:e>
                          </m:rad>
                          <m:r>
                            <a:rPr lang="es-CL" sz="1200" i="0">
                              <a:latin typeface="Cambria Math" panose="02040503050406030204" pitchFamily="18" charset="0"/>
                            </a:rPr>
                            <m:t>)</m:t>
                          </m:r>
                        </m:num>
                        <m:den>
                          <m:r>
                            <a:rPr lang="es-CL" sz="1200" i="1">
                              <a:latin typeface="Cambria Math" panose="02040503050406030204" pitchFamily="18" charset="0"/>
                            </a:rPr>
                            <m:t>𝐴</m:t>
                          </m:r>
                        </m:den>
                      </m:f>
                      <m:r>
                        <a:rPr lang="es-CL" sz="1200" i="0">
                          <a:latin typeface="Cambria Math" panose="02040503050406030204" pitchFamily="18" charset="0"/>
                        </a:rPr>
                        <m:t> </m:t>
                      </m:r>
                    </m:oMath>
                  </m:oMathPara>
                </a14:m>
                <a:endParaRPr lang="es-CL" sz="1200" b="0" i="0" u="none" strike="noStrike" kern="1200" cap="none" spc="0" baseline="0" dirty="0">
                  <a:solidFill>
                    <a:srgbClr val="000000"/>
                  </a:solidFill>
                  <a:uFillTx/>
                  <a:latin typeface="Aptos"/>
                </a:endParaRPr>
              </a:p>
            </p:txBody>
          </p:sp>
        </mc:Choice>
        <mc:Fallback xmlns="">
          <p:sp>
            <p:nvSpPr>
              <p:cNvPr id="10" name="CuadroTexto 20">
                <a:extLst>
                  <a:ext uri="{FF2B5EF4-FFF2-40B4-BE49-F238E27FC236}">
                    <a16:creationId xmlns:a16="http://schemas.microsoft.com/office/drawing/2014/main" id="{4864FBC7-B954-DF56-AAEA-6CCB4B2FA934}"/>
                  </a:ext>
                </a:extLst>
              </p:cNvPr>
              <p:cNvSpPr txBox="1">
                <a:spLocks noRot="1" noChangeAspect="1" noMove="1" noResize="1" noEditPoints="1" noAdjustHandles="1" noChangeArrowheads="1" noChangeShapeType="1" noTextEdit="1"/>
              </p:cNvSpPr>
              <p:nvPr/>
            </p:nvSpPr>
            <p:spPr>
              <a:xfrm>
                <a:off x="3193855" y="1518721"/>
                <a:ext cx="1616661" cy="396327"/>
              </a:xfrm>
              <a:prstGeom prst="rect">
                <a:avLst/>
              </a:prstGeom>
              <a:blipFill>
                <a:blip r:embed="rId3"/>
                <a:stretch>
                  <a:fillRect l="-2264" r="-1132" b="-13846"/>
                </a:stretch>
              </a:blipFill>
              <a:ln cap="flat">
                <a:noFill/>
              </a:ln>
            </p:spPr>
            <p:txBody>
              <a:bodyPr/>
              <a:lstStyle/>
              <a:p>
                <a:r>
                  <a:rPr lang="es-CL">
                    <a:noFill/>
                  </a:rPr>
                  <a:t> </a:t>
                </a:r>
              </a:p>
            </p:txBody>
          </p:sp>
        </mc:Fallback>
      </mc:AlternateContent>
      <p:pic>
        <p:nvPicPr>
          <p:cNvPr id="13" name="Imagen 12">
            <a:extLst>
              <a:ext uri="{FF2B5EF4-FFF2-40B4-BE49-F238E27FC236}">
                <a16:creationId xmlns:a16="http://schemas.microsoft.com/office/drawing/2014/main" id="{F3F5BC49-3E77-1FC0-F4B2-988CBDA721C6}"/>
              </a:ext>
            </a:extLst>
          </p:cNvPr>
          <p:cNvPicPr>
            <a:picLocks noChangeAspect="1"/>
          </p:cNvPicPr>
          <p:nvPr/>
        </p:nvPicPr>
        <p:blipFill>
          <a:blip r:embed="rId4"/>
          <a:stretch>
            <a:fillRect/>
          </a:stretch>
        </p:blipFill>
        <p:spPr>
          <a:xfrm>
            <a:off x="101600" y="2352276"/>
            <a:ext cx="2520000" cy="1794947"/>
          </a:xfrm>
          <a:prstGeom prst="rect">
            <a:avLst/>
          </a:prstGeom>
        </p:spPr>
      </p:pic>
      <p:sp>
        <p:nvSpPr>
          <p:cNvPr id="16" name="CuadroTexto 12">
            <a:extLst>
              <a:ext uri="{FF2B5EF4-FFF2-40B4-BE49-F238E27FC236}">
                <a16:creationId xmlns:a16="http://schemas.microsoft.com/office/drawing/2014/main" id="{BFAC7F42-C89E-9DD2-E213-7522724AC83B}"/>
              </a:ext>
            </a:extLst>
          </p:cNvPr>
          <p:cNvSpPr txBox="1"/>
          <p:nvPr/>
        </p:nvSpPr>
        <p:spPr>
          <a:xfrm>
            <a:off x="207944" y="1915048"/>
            <a:ext cx="2518323"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dirty="0">
                <a:solidFill>
                  <a:srgbClr val="198A8A"/>
                </a:solidFill>
                <a:uFillTx/>
                <a:latin typeface="Ubuntu" pitchFamily="34"/>
              </a:rPr>
              <a:t>Posibilidades:</a:t>
            </a:r>
            <a:endParaRPr lang="es-MX" sz="1200" b="0" i="0" u="none" strike="noStrike" kern="1200" cap="none" spc="0" baseline="0" dirty="0">
              <a:solidFill>
                <a:srgbClr val="198A8A"/>
              </a:solidFill>
              <a:uFillTx/>
              <a:latin typeface="Ubuntu" pitchFamily="34"/>
            </a:endParaRPr>
          </a:p>
        </p:txBody>
      </p:sp>
      <p:sp>
        <p:nvSpPr>
          <p:cNvPr id="17" name="CuadroTexto 12">
            <a:extLst>
              <a:ext uri="{FF2B5EF4-FFF2-40B4-BE49-F238E27FC236}">
                <a16:creationId xmlns:a16="http://schemas.microsoft.com/office/drawing/2014/main" id="{731238F9-73F2-9C46-2249-F41D50401A45}"/>
              </a:ext>
            </a:extLst>
          </p:cNvPr>
          <p:cNvSpPr txBox="1"/>
          <p:nvPr/>
        </p:nvSpPr>
        <p:spPr>
          <a:xfrm>
            <a:off x="207945" y="4168952"/>
            <a:ext cx="2413656" cy="27699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i="0" u="none" strike="noStrike" kern="1200" cap="none" spc="0" baseline="0" dirty="0">
                <a:solidFill>
                  <a:srgbClr val="198A8A"/>
                </a:solidFill>
                <a:uFillTx/>
                <a:latin typeface="Ubuntu" pitchFamily="34"/>
              </a:rPr>
              <a:t>Librería dedicada</a:t>
            </a:r>
            <a:endParaRPr lang="es-MX" sz="1200" b="0" i="0" u="none" strike="noStrike" kern="1200" cap="none" spc="0" baseline="0" dirty="0">
              <a:solidFill>
                <a:srgbClr val="198A8A"/>
              </a:solidFill>
              <a:uFillTx/>
              <a:latin typeface="Ubuntu" pitchFamily="34"/>
            </a:endParaRPr>
          </a:p>
        </p:txBody>
      </p:sp>
      <p:pic>
        <p:nvPicPr>
          <p:cNvPr id="19" name="Imagen 18">
            <a:extLst>
              <a:ext uri="{FF2B5EF4-FFF2-40B4-BE49-F238E27FC236}">
                <a16:creationId xmlns:a16="http://schemas.microsoft.com/office/drawing/2014/main" id="{E683E835-B725-DF35-9B69-1A26EB8AD795}"/>
              </a:ext>
            </a:extLst>
          </p:cNvPr>
          <p:cNvPicPr>
            <a:picLocks noChangeAspect="1"/>
          </p:cNvPicPr>
          <p:nvPr/>
        </p:nvPicPr>
        <p:blipFill>
          <a:blip r:embed="rId5"/>
          <a:stretch>
            <a:fillRect/>
          </a:stretch>
        </p:blipFill>
        <p:spPr>
          <a:xfrm>
            <a:off x="2908689" y="2771937"/>
            <a:ext cx="2520000" cy="922555"/>
          </a:xfrm>
          <a:prstGeom prst="rect">
            <a:avLst/>
          </a:prstGeom>
        </p:spPr>
      </p:pic>
      <p:sp>
        <p:nvSpPr>
          <p:cNvPr id="20" name="CuadroTexto 12">
            <a:extLst>
              <a:ext uri="{FF2B5EF4-FFF2-40B4-BE49-F238E27FC236}">
                <a16:creationId xmlns:a16="http://schemas.microsoft.com/office/drawing/2014/main" id="{64BD4F8E-B684-47BD-01BB-177F9A6E29D7}"/>
              </a:ext>
            </a:extLst>
          </p:cNvPr>
          <p:cNvSpPr txBox="1"/>
          <p:nvPr/>
        </p:nvSpPr>
        <p:spPr>
          <a:xfrm>
            <a:off x="2748845" y="4143329"/>
            <a:ext cx="2413656" cy="27699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i="0" u="none" strike="noStrike" kern="1200" cap="none" spc="0" baseline="0" dirty="0">
                <a:solidFill>
                  <a:srgbClr val="198A8A"/>
                </a:solidFill>
                <a:uFillTx/>
                <a:latin typeface="Ubuntu" pitchFamily="34"/>
              </a:rPr>
              <a:t>Programación por bloques</a:t>
            </a:r>
            <a:endParaRPr lang="es-MX" sz="1200" b="0" i="0" u="none" strike="noStrike" kern="1200" cap="none" spc="0" baseline="0" dirty="0">
              <a:solidFill>
                <a:srgbClr val="198A8A"/>
              </a:solidFill>
              <a:uFillTx/>
              <a:latin typeface="Ubuntu" pitchFamily="34"/>
            </a:endParaRPr>
          </a:p>
        </p:txBody>
      </p:sp>
      <p:pic>
        <p:nvPicPr>
          <p:cNvPr id="22" name="Imagen 21">
            <a:extLst>
              <a:ext uri="{FF2B5EF4-FFF2-40B4-BE49-F238E27FC236}">
                <a16:creationId xmlns:a16="http://schemas.microsoft.com/office/drawing/2014/main" id="{FE15BADC-969F-3A7C-D5DC-055E6962399E}"/>
              </a:ext>
            </a:extLst>
          </p:cNvPr>
          <p:cNvPicPr>
            <a:picLocks noChangeAspect="1"/>
          </p:cNvPicPr>
          <p:nvPr/>
        </p:nvPicPr>
        <p:blipFill>
          <a:blip r:embed="rId6"/>
          <a:stretch>
            <a:fillRect/>
          </a:stretch>
        </p:blipFill>
        <p:spPr>
          <a:xfrm>
            <a:off x="5428689" y="2586149"/>
            <a:ext cx="2520000" cy="1327200"/>
          </a:xfrm>
          <a:prstGeom prst="rect">
            <a:avLst/>
          </a:prstGeom>
        </p:spPr>
      </p:pic>
      <p:sp>
        <p:nvSpPr>
          <p:cNvPr id="23" name="CuadroTexto 12">
            <a:extLst>
              <a:ext uri="{FF2B5EF4-FFF2-40B4-BE49-F238E27FC236}">
                <a16:creationId xmlns:a16="http://schemas.microsoft.com/office/drawing/2014/main" id="{6B05A44D-3104-F981-B137-23B9F3BF53A3}"/>
              </a:ext>
            </a:extLst>
          </p:cNvPr>
          <p:cNvSpPr txBox="1"/>
          <p:nvPr/>
        </p:nvSpPr>
        <p:spPr>
          <a:xfrm>
            <a:off x="5428689" y="4143328"/>
            <a:ext cx="2413656" cy="27699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i="0" u="none" strike="noStrike" kern="1200" cap="none" spc="0" baseline="0" dirty="0">
                <a:solidFill>
                  <a:srgbClr val="198A8A"/>
                </a:solidFill>
                <a:uFillTx/>
                <a:latin typeface="Ubuntu" pitchFamily="34"/>
              </a:rPr>
              <a:t>Programación por código</a:t>
            </a:r>
            <a:endParaRPr lang="es-MX" sz="1200" b="0" i="0" u="none" strike="noStrike" kern="1200" cap="none" spc="0" baseline="0" dirty="0">
              <a:solidFill>
                <a:srgbClr val="198A8A"/>
              </a:solidFill>
              <a:uFillTx/>
              <a:latin typeface="Ubuntu" pitchFamily="3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forma 1">
            <a:extLst>
              <a:ext uri="{FF2B5EF4-FFF2-40B4-BE49-F238E27FC236}">
                <a16:creationId xmlns:a16="http://schemas.microsoft.com/office/drawing/2014/main" id="{FAFAC8B0-9714-EB47-CF46-4AFB78BFB051}"/>
              </a:ext>
            </a:extLst>
          </p:cNvPr>
          <p:cNvSpPr/>
          <p:nvPr/>
        </p:nvSpPr>
        <p:spPr>
          <a:xfrm>
            <a:off x="2880000" y="1080000"/>
            <a:ext cx="2520000" cy="36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3" name="Forma libre: forma 2">
            <a:extLst>
              <a:ext uri="{FF2B5EF4-FFF2-40B4-BE49-F238E27FC236}">
                <a16:creationId xmlns:a16="http://schemas.microsoft.com/office/drawing/2014/main" id="{2A470D2F-D0DD-2D26-6205-745A87A37DE9}"/>
              </a:ext>
            </a:extLst>
          </p:cNvPr>
          <p:cNvSpPr/>
          <p:nvPr/>
        </p:nvSpPr>
        <p:spPr>
          <a:xfrm>
            <a:off x="180000" y="1080000"/>
            <a:ext cx="2520000" cy="36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4" name="Título 3">
            <a:extLst>
              <a:ext uri="{FF2B5EF4-FFF2-40B4-BE49-F238E27FC236}">
                <a16:creationId xmlns:a16="http://schemas.microsoft.com/office/drawing/2014/main" id="{F19ECF97-B7BB-207A-E6E0-8E8375CA270C}"/>
              </a:ext>
            </a:extLst>
          </p:cNvPr>
          <p:cNvSpPr txBox="1">
            <a:spLocks noGrp="1"/>
          </p:cNvSpPr>
          <p:nvPr>
            <p:ph type="title" idx="4294967295"/>
          </p:nvPr>
        </p:nvSpPr>
        <p:spPr>
          <a:xfrm>
            <a:off x="360000" y="210240"/>
            <a:ext cx="7511040" cy="319320"/>
          </a:xfrm>
        </p:spPr>
        <p:txBody>
          <a:bodyPr vert="horz">
            <a:spAutoFit/>
          </a:bodyPr>
          <a:lstStyle/>
          <a:p>
            <a:pPr lvl="0" algn="l"/>
            <a:r>
              <a:rPr lang="en-US" sz="2000" b="0">
                <a:latin typeface="Ubuntu" pitchFamily="18"/>
              </a:rPr>
              <a:t>Creación de modelo en Python para generar FMU</a:t>
            </a:r>
          </a:p>
        </p:txBody>
      </p:sp>
      <p:sp>
        <p:nvSpPr>
          <p:cNvPr id="5" name="CuadroTexto 4">
            <a:extLst>
              <a:ext uri="{FF2B5EF4-FFF2-40B4-BE49-F238E27FC236}">
                <a16:creationId xmlns:a16="http://schemas.microsoft.com/office/drawing/2014/main" id="{1E232321-D2CA-2D7A-733B-942F4380775D}"/>
              </a:ext>
            </a:extLst>
          </p:cNvPr>
          <p:cNvSpPr txBox="1"/>
          <p:nvPr/>
        </p:nvSpPr>
        <p:spPr>
          <a:xfrm>
            <a:off x="360000" y="1260000"/>
            <a:ext cx="2340000" cy="317160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from pythonfmu.fmi2slave import Fmi2Slave, Real</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import numpy as np</a:t>
            </a:r>
          </a:p>
          <a:p>
            <a:pPr marL="0" marR="0" lvl="0" indent="0" rtl="0" hangingPunct="0">
              <a:spcBef>
                <a:spcPts val="0"/>
              </a:spcBef>
              <a:spcAft>
                <a:spcPts val="0"/>
              </a:spcAft>
              <a:buNone/>
              <a:tabLst/>
            </a:pPr>
            <a:endParaRPr lang="en-US" sz="18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class SecondOrderFMU(Fmi2Slave):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__init__(self, **kwargs):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super().__init__(**kwargs)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Register parameters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self.k = 450.0  # Default gain, can be changed</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self.D = 0.2  # Damping ratio</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self.w = 15.0  # Natural frequency</a:t>
            </a:r>
          </a:p>
          <a:p>
            <a:pPr marL="0" marR="0" lvl="0" indent="0" rtl="0" hangingPunct="0">
              <a:spcBef>
                <a:spcPts val="0"/>
              </a:spcBef>
              <a:spcAft>
                <a:spcPts val="0"/>
              </a:spcAft>
              <a:buNone/>
              <a:tabLst/>
            </a:pPr>
            <a:endParaRPr lang="en-US" sz="18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self.state = np.zeros(2)  # [x, dx/dt]</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self.u = 0.0    # Input signal (start value of 0.0)</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self.y = 0.0    # Output signal</a:t>
            </a:r>
          </a:p>
          <a:p>
            <a:pPr marL="0" marR="0" lvl="0" indent="0" rtl="0" hangingPunct="0">
              <a:spcBef>
                <a:spcPts val="0"/>
              </a:spcBef>
              <a:spcAft>
                <a:spcPts val="0"/>
              </a:spcAft>
              <a:buNone/>
              <a:tabLst/>
            </a:pPr>
            <a:endParaRPr lang="en-US" sz="18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Register input and output variables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Set start value for input 'u' to avoid validation issues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self.register_variable(Real("u", causality="input",</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start=0.0))  # Input signal u</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self.register_variable(Real("y",</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causality="output"))  # Output signal y</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Register parameters with 'fixed' variability</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self.register_variable(Real("k", causality="parameter",</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variability="fixed", start=self.k))  # Gain k</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self.register_variable(Real("D", causality="parameter",</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variability="fixed", start=self.D))  # Damping D</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self.register_variable(Real("w", causality="parameter",</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variability="fixed", start=self.w))  # Frequency w</a:t>
            </a:r>
          </a:p>
        </p:txBody>
      </p:sp>
      <p:sp>
        <p:nvSpPr>
          <p:cNvPr id="6" name="CuadroTexto 5">
            <a:extLst>
              <a:ext uri="{FF2B5EF4-FFF2-40B4-BE49-F238E27FC236}">
                <a16:creationId xmlns:a16="http://schemas.microsoft.com/office/drawing/2014/main" id="{C8961134-9D31-F2FA-B214-821F97B276C7}"/>
              </a:ext>
            </a:extLst>
          </p:cNvPr>
          <p:cNvSpPr txBox="1"/>
          <p:nvPr/>
        </p:nvSpPr>
        <p:spPr>
          <a:xfrm>
            <a:off x="2987640" y="1260000"/>
            <a:ext cx="2772360" cy="317484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pPr>
            <a:r>
              <a:rPr lang="en-US" sz="600" b="0" i="0" u="none" strike="noStrike">
                <a:ln>
                  <a:noFill/>
                </a:ln>
                <a:latin typeface="Albany" pitchFamily="18"/>
                <a:ea typeface="Andale Sans UI" pitchFamily="2"/>
                <a:cs typeface="Tahoma" pitchFamily="2"/>
              </a:rPr>
              <a:t>    </a:t>
            </a:r>
            <a:r>
              <a:rPr lang="en-US" sz="600" b="0" i="0" u="none" strike="noStrike">
                <a:ln>
                  <a:noFill/>
                </a:ln>
                <a:solidFill>
                  <a:srgbClr val="5B277D"/>
                </a:solidFill>
                <a:latin typeface="Albany" pitchFamily="18"/>
                <a:ea typeface="Andale Sans UI" pitchFamily="2"/>
                <a:cs typeface="Tahoma" pitchFamily="2"/>
              </a:rPr>
              <a:t>def get_u(self):</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return self.u</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set_u(self, value):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self.u = value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get_y(self):</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return self.y</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set_k(self, value):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self.k = value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set_D(self, value):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self.D = value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set_w(self, value):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self.w = value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def do_step(self, current_time, step_size):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Extract the state variables</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x, dx = self.state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Compute the acceleration</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ddx = -2 * self.D * self.w * dx - self.w**2 * x + self.k * self.u</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Update the state using simple Euler integration</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dx_new = dx + ddx * step_size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x_new = x + dx * step_size</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Save the new state</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self.state = np.array([x_new, dx_new])</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 Output is the new displacement</a:t>
            </a: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self.y = x_new</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        return True  # Successfully completed the step</a:t>
            </a:r>
          </a:p>
        </p:txBody>
      </p:sp>
      <p:pic>
        <p:nvPicPr>
          <p:cNvPr id="7" name="Imagen 6">
            <a:extLst>
              <a:ext uri="{FF2B5EF4-FFF2-40B4-BE49-F238E27FC236}">
                <a16:creationId xmlns:a16="http://schemas.microsoft.com/office/drawing/2014/main" id="{2CF7DA0E-444D-965E-2392-F7675E9F54D1}"/>
              </a:ext>
            </a:extLst>
          </p:cNvPr>
          <p:cNvPicPr>
            <a:picLocks noChangeAspect="1"/>
          </p:cNvPicPr>
          <p:nvPr/>
        </p:nvPicPr>
        <p:blipFill>
          <a:blip r:embed="rId3">
            <a:lum/>
            <a:alphaModFix/>
          </a:blip>
          <a:srcRect/>
          <a:stretch>
            <a:fillRect/>
          </a:stretch>
        </p:blipFill>
        <p:spPr>
          <a:xfrm>
            <a:off x="4860000" y="814320"/>
            <a:ext cx="2880000" cy="1885680"/>
          </a:xfrm>
          <a:prstGeom prst="rect">
            <a:avLst/>
          </a:prstGeom>
          <a:noFill/>
          <a:ln>
            <a:noFill/>
          </a:ln>
          <a:effectLst>
            <a:outerShdw dist="103351" dir="2700000" algn="tl">
              <a:srgbClr val="808080">
                <a:alpha val="32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C51EC-93A5-BEF6-A1B1-B35555BCEE1E}"/>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Estándar para el intercambio de modelos </a:t>
            </a:r>
          </a:p>
        </p:txBody>
      </p:sp>
      <p:pic>
        <p:nvPicPr>
          <p:cNvPr id="3" name="Imagen 2">
            <a:extLst>
              <a:ext uri="{FF2B5EF4-FFF2-40B4-BE49-F238E27FC236}">
                <a16:creationId xmlns:a16="http://schemas.microsoft.com/office/drawing/2014/main" id="{9C156F04-C8EB-8466-54AF-E545EEE1DA9F}"/>
              </a:ext>
            </a:extLst>
          </p:cNvPr>
          <p:cNvPicPr>
            <a:picLocks noChangeAspect="1"/>
          </p:cNvPicPr>
          <p:nvPr/>
        </p:nvPicPr>
        <p:blipFill>
          <a:blip r:embed="rId3">
            <a:lum/>
            <a:alphaModFix/>
          </a:blip>
          <a:srcRect/>
          <a:stretch>
            <a:fillRect/>
          </a:stretch>
        </p:blipFill>
        <p:spPr>
          <a:xfrm>
            <a:off x="359999" y="924444"/>
            <a:ext cx="7225561" cy="3780001"/>
          </a:xfrm>
          <a:prstGeom prst="rect">
            <a:avLst/>
          </a:prstGeom>
          <a:noFill/>
          <a:ln cap="flat">
            <a:noFill/>
          </a:ln>
        </p:spPr>
      </p:pic>
      <p:sp>
        <p:nvSpPr>
          <p:cNvPr id="4" name="CuadroTexto 3">
            <a:extLst>
              <a:ext uri="{FF2B5EF4-FFF2-40B4-BE49-F238E27FC236}">
                <a16:creationId xmlns:a16="http://schemas.microsoft.com/office/drawing/2014/main" id="{1BA9AD8F-32CA-9066-5313-5718ABFE570B}"/>
              </a:ext>
            </a:extLst>
          </p:cNvPr>
          <p:cNvSpPr txBox="1"/>
          <p:nvPr/>
        </p:nvSpPr>
        <p:spPr>
          <a:xfrm>
            <a:off x="163524" y="4704445"/>
            <a:ext cx="2594884" cy="346676"/>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000" b="0" i="0" u="none" strike="noStrike" kern="1200" cap="none" spc="0" baseline="0" dirty="0">
                <a:solidFill>
                  <a:srgbClr val="000000"/>
                </a:solidFill>
                <a:uFillTx/>
                <a:latin typeface="Albany" pitchFamily="18"/>
                <a:ea typeface="Andale Sans UI" pitchFamily="2"/>
                <a:cs typeface="Tahoma" pitchFamily="2"/>
              </a:rPr>
              <a:t>Fuente: https://fmi-standard.org/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C51EC-93A5-BEF6-A1B1-B35555BCEE1E}"/>
              </a:ext>
            </a:extLst>
          </p:cNvPr>
          <p:cNvSpPr txBox="1">
            <a:spLocks noGrp="1"/>
          </p:cNvSpPr>
          <p:nvPr>
            <p:ph type="title" idx="4294967295"/>
          </p:nvPr>
        </p:nvSpPr>
        <p:spPr>
          <a:xfrm>
            <a:off x="359999" y="222327"/>
            <a:ext cx="7511037" cy="615555"/>
          </a:xfrm>
        </p:spPr>
        <p:txBody>
          <a:bodyPr anchorCtr="0">
            <a:spAutoFit/>
          </a:bodyPr>
          <a:lstStyle/>
          <a:p>
            <a:pPr lvl="0" algn="l"/>
            <a:r>
              <a:rPr lang="es-CL" sz="2000" dirty="0">
                <a:latin typeface="Ubuntu" pitchFamily="18"/>
              </a:rPr>
              <a:t>¿Como Construir un gemelo digital?</a:t>
            </a:r>
            <a:br>
              <a:rPr lang="es-CL" sz="2000" b="0" dirty="0">
                <a:latin typeface="Ubuntu" pitchFamily="18"/>
              </a:rPr>
            </a:br>
            <a:r>
              <a:rPr lang="es-CL" sz="2000" b="0" kern="1200" dirty="0">
                <a:latin typeface="Ubuntu" pitchFamily="34"/>
              </a:rPr>
              <a:t>Estándar para el intercambio de modelos </a:t>
            </a:r>
          </a:p>
        </p:txBody>
      </p:sp>
      <p:sp>
        <p:nvSpPr>
          <p:cNvPr id="21" name="Rectangle 3">
            <a:extLst>
              <a:ext uri="{FF2B5EF4-FFF2-40B4-BE49-F238E27FC236}">
                <a16:creationId xmlns:a16="http://schemas.microsoft.com/office/drawing/2014/main" id="{5DAB233B-B3A5-5FD4-06BD-AD0949ECE723}"/>
              </a:ext>
            </a:extLst>
          </p:cNvPr>
          <p:cNvSpPr>
            <a:spLocks noChangeArrowheads="1"/>
          </p:cNvSpPr>
          <p:nvPr/>
        </p:nvSpPr>
        <p:spPr bwMode="auto">
          <a:xfrm>
            <a:off x="224532" y="1089600"/>
            <a:ext cx="7511037" cy="3378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"La estandarización es el puente que conecta diversas herramientas de simulación, permitiendo una colaboración fluida y eficiente."</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"Estandarizar los modelos garantiza la interoperabilidad entre diferentes plataformas, reduciendo el tiempo y esfuerzo en la integración de sistemas complejos."</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"El intercambio de modelos dinámicos estandarizados facilita la resolución de problemas de ingeniería a gran escala."</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"Exportar e importar modelos entre diferentes herramientas reduce la duplicación de esfuerzos y mejora la precisión en la simulación de sistemas complejos."</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"La estandarización es la clave para enfrentar los desafíos del modelado integrado en entornos de simulación de múltiples disciplinas."</a:t>
            </a:r>
          </a:p>
          <a:p>
            <a:pPr marL="171450" marR="0" lvl="0" indent="-17145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"Estandarizar no es solo una opción, es una necesidad para resolver problemas de ingeniería en proyectos integrados y globales."</a:t>
            </a:r>
          </a:p>
        </p:txBody>
      </p:sp>
    </p:spTree>
    <p:extLst>
      <p:ext uri="{BB962C8B-B14F-4D97-AF65-F5344CB8AC3E}">
        <p14:creationId xmlns:p14="http://schemas.microsoft.com/office/powerpoint/2010/main" val="3635808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C51EC-93A5-BEF6-A1B1-B35555BCEE1E}"/>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Estándar para el intercambio de modelos </a:t>
            </a:r>
          </a:p>
        </p:txBody>
      </p:sp>
      <p:pic>
        <p:nvPicPr>
          <p:cNvPr id="6" name="Imagen 5">
            <a:extLst>
              <a:ext uri="{FF2B5EF4-FFF2-40B4-BE49-F238E27FC236}">
                <a16:creationId xmlns:a16="http://schemas.microsoft.com/office/drawing/2014/main" id="{8CC2BA33-665E-BF2E-DC6A-184BB64A45BB}"/>
              </a:ext>
            </a:extLst>
          </p:cNvPr>
          <p:cNvPicPr>
            <a:picLocks noChangeAspect="1"/>
          </p:cNvPicPr>
          <p:nvPr/>
        </p:nvPicPr>
        <p:blipFill>
          <a:blip r:embed="rId3">
            <a:lum/>
            <a:alphaModFix/>
          </a:blip>
          <a:srcRect/>
          <a:stretch>
            <a:fillRect/>
          </a:stretch>
        </p:blipFill>
        <p:spPr>
          <a:xfrm>
            <a:off x="990923" y="1654396"/>
            <a:ext cx="2794680" cy="843835"/>
          </a:xfrm>
          <a:prstGeom prst="rect">
            <a:avLst/>
          </a:prstGeom>
          <a:noFill/>
          <a:ln cap="flat">
            <a:noFill/>
          </a:ln>
        </p:spPr>
      </p:pic>
      <p:pic>
        <p:nvPicPr>
          <p:cNvPr id="7" name="Imagen 6">
            <a:extLst>
              <a:ext uri="{FF2B5EF4-FFF2-40B4-BE49-F238E27FC236}">
                <a16:creationId xmlns:a16="http://schemas.microsoft.com/office/drawing/2014/main" id="{02806F90-A5F9-C851-51AC-04A04F7033E8}"/>
              </a:ext>
            </a:extLst>
          </p:cNvPr>
          <p:cNvPicPr>
            <a:picLocks noChangeAspect="1"/>
          </p:cNvPicPr>
          <p:nvPr/>
        </p:nvPicPr>
        <p:blipFill>
          <a:blip r:embed="rId4">
            <a:lum/>
            <a:alphaModFix/>
          </a:blip>
          <a:srcRect/>
          <a:stretch>
            <a:fillRect/>
          </a:stretch>
        </p:blipFill>
        <p:spPr>
          <a:xfrm>
            <a:off x="4625118" y="1638132"/>
            <a:ext cx="2561755" cy="763203"/>
          </a:xfrm>
          <a:prstGeom prst="rect">
            <a:avLst/>
          </a:prstGeom>
          <a:noFill/>
          <a:ln cap="flat">
            <a:noFill/>
          </a:ln>
        </p:spPr>
      </p:pic>
      <p:sp>
        <p:nvSpPr>
          <p:cNvPr id="13" name="CuadroTexto 12">
            <a:extLst>
              <a:ext uri="{FF2B5EF4-FFF2-40B4-BE49-F238E27FC236}">
                <a16:creationId xmlns:a16="http://schemas.microsoft.com/office/drawing/2014/main" id="{558C775F-F558-2C22-0F5D-392E93A805D4}"/>
              </a:ext>
            </a:extLst>
          </p:cNvPr>
          <p:cNvSpPr txBox="1"/>
          <p:nvPr/>
        </p:nvSpPr>
        <p:spPr>
          <a:xfrm>
            <a:off x="179099" y="4569855"/>
            <a:ext cx="6252840" cy="346676"/>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000" b="0" i="0" u="none" strike="noStrike" kern="1200" cap="none" spc="0" baseline="0" dirty="0">
                <a:solidFill>
                  <a:srgbClr val="000000"/>
                </a:solidFill>
                <a:uFillTx/>
                <a:latin typeface="Albany" pitchFamily="18"/>
                <a:ea typeface="Andale Sans UI" pitchFamily="2"/>
                <a:cs typeface="Tahoma" pitchFamily="2"/>
              </a:rPr>
              <a:t> Fuente: https://www.nafems.org/downloads/forum/post146/iw2021-modelica-update.pdf</a:t>
            </a:r>
          </a:p>
        </p:txBody>
      </p:sp>
      <p:sp>
        <p:nvSpPr>
          <p:cNvPr id="15" name="CuadroTexto 12">
            <a:extLst>
              <a:ext uri="{FF2B5EF4-FFF2-40B4-BE49-F238E27FC236}">
                <a16:creationId xmlns:a16="http://schemas.microsoft.com/office/drawing/2014/main" id="{4028C5B3-2846-F570-4DE3-B3D8B4D435D7}"/>
              </a:ext>
            </a:extLst>
          </p:cNvPr>
          <p:cNvSpPr txBox="1"/>
          <p:nvPr/>
        </p:nvSpPr>
        <p:spPr>
          <a:xfrm>
            <a:off x="1181435" y="1249295"/>
            <a:ext cx="2413656" cy="27699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dirty="0">
                <a:solidFill>
                  <a:srgbClr val="198A8A"/>
                </a:solidFill>
                <a:uFillTx/>
                <a:latin typeface="Ubuntu" pitchFamily="34"/>
              </a:rPr>
              <a:t>Model Exchange</a:t>
            </a:r>
          </a:p>
        </p:txBody>
      </p:sp>
      <p:sp>
        <p:nvSpPr>
          <p:cNvPr id="16" name="CuadroTexto 12">
            <a:extLst>
              <a:ext uri="{FF2B5EF4-FFF2-40B4-BE49-F238E27FC236}">
                <a16:creationId xmlns:a16="http://schemas.microsoft.com/office/drawing/2014/main" id="{117AE465-14FE-A2D7-0D31-2669B8F7A5CF}"/>
              </a:ext>
            </a:extLst>
          </p:cNvPr>
          <p:cNvSpPr txBox="1"/>
          <p:nvPr/>
        </p:nvSpPr>
        <p:spPr>
          <a:xfrm>
            <a:off x="4625118" y="1249295"/>
            <a:ext cx="2561754" cy="276999"/>
          </a:xfrm>
          <a:prstGeom prst="rect">
            <a:avLst/>
          </a:prstGeom>
          <a:noFill/>
          <a:ln cap="flat">
            <a:noFill/>
          </a:ln>
        </p:spPr>
        <p:txBody>
          <a:bodyPr vert="horz" wrap="square" lIns="91440" tIns="45720" rIns="91440" bIns="45720" anchor="t" anchorCtr="0"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dirty="0">
                <a:solidFill>
                  <a:srgbClr val="198A8A"/>
                </a:solidFill>
                <a:uFillTx/>
                <a:latin typeface="Ubuntu" pitchFamily="34"/>
              </a:rPr>
              <a:t>Co-simulation</a:t>
            </a:r>
          </a:p>
        </p:txBody>
      </p:sp>
      <p:pic>
        <p:nvPicPr>
          <p:cNvPr id="4" name="Imagen 3">
            <a:extLst>
              <a:ext uri="{FF2B5EF4-FFF2-40B4-BE49-F238E27FC236}">
                <a16:creationId xmlns:a16="http://schemas.microsoft.com/office/drawing/2014/main" id="{F4B2ECCE-B28D-00A6-7600-40CF7D6C6B70}"/>
              </a:ext>
            </a:extLst>
          </p:cNvPr>
          <p:cNvPicPr>
            <a:picLocks noChangeAspect="1"/>
          </p:cNvPicPr>
          <p:nvPr/>
        </p:nvPicPr>
        <p:blipFill>
          <a:blip r:embed="rId5"/>
          <a:stretch>
            <a:fillRect/>
          </a:stretch>
        </p:blipFill>
        <p:spPr>
          <a:xfrm>
            <a:off x="990923" y="2319506"/>
            <a:ext cx="2880000" cy="1985571"/>
          </a:xfrm>
          <a:prstGeom prst="rect">
            <a:avLst/>
          </a:prstGeom>
        </p:spPr>
      </p:pic>
      <p:pic>
        <p:nvPicPr>
          <p:cNvPr id="8" name="Imagen 7">
            <a:extLst>
              <a:ext uri="{FF2B5EF4-FFF2-40B4-BE49-F238E27FC236}">
                <a16:creationId xmlns:a16="http://schemas.microsoft.com/office/drawing/2014/main" id="{0CF9DEE0-8725-E313-DFD9-0D035E1D3ADD}"/>
              </a:ext>
            </a:extLst>
          </p:cNvPr>
          <p:cNvPicPr>
            <a:picLocks noChangeAspect="1"/>
          </p:cNvPicPr>
          <p:nvPr/>
        </p:nvPicPr>
        <p:blipFill>
          <a:blip r:embed="rId6"/>
          <a:stretch>
            <a:fillRect/>
          </a:stretch>
        </p:blipFill>
        <p:spPr>
          <a:xfrm>
            <a:off x="4320067" y="2206379"/>
            <a:ext cx="2880000" cy="2047394"/>
          </a:xfrm>
          <a:prstGeom prst="rect">
            <a:avLst/>
          </a:prstGeom>
        </p:spPr>
      </p:pic>
      <p:sp>
        <p:nvSpPr>
          <p:cNvPr id="9" name="CuadroTexto 12">
            <a:extLst>
              <a:ext uri="{FF2B5EF4-FFF2-40B4-BE49-F238E27FC236}">
                <a16:creationId xmlns:a16="http://schemas.microsoft.com/office/drawing/2014/main" id="{4AB2A87F-C44E-A614-9071-16AC3BC424C7}"/>
              </a:ext>
            </a:extLst>
          </p:cNvPr>
          <p:cNvSpPr txBox="1"/>
          <p:nvPr/>
        </p:nvSpPr>
        <p:spPr>
          <a:xfrm>
            <a:off x="262559" y="1006695"/>
            <a:ext cx="1837752" cy="276999"/>
          </a:xfrm>
          <a:prstGeom prst="rect">
            <a:avLst/>
          </a:prstGeom>
          <a:noFill/>
          <a:ln cap="flat">
            <a:noFill/>
          </a:ln>
        </p:spPr>
        <p:txBody>
          <a:bodyPr vert="horz" wrap="square" lIns="91440" tIns="45720" rIns="91440" bIns="45720" anchor="t" anchorCtr="0" compatLnSpc="1">
            <a:spAutoFit/>
          </a:bodyPr>
          <a:lstStyle/>
          <a:p>
            <a:pPr marL="0" marR="0" lvl="0" indent="0"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dirty="0">
                <a:solidFill>
                  <a:srgbClr val="198A8A"/>
                </a:solidFill>
                <a:latin typeface="Ubuntu" pitchFamily="34"/>
              </a:rPr>
              <a:t>Estándar FMI</a:t>
            </a:r>
            <a:endParaRPr lang="es-MX" sz="1200" b="1" i="0" u="none" strike="noStrike" kern="1200" cap="none" spc="0" baseline="0" dirty="0">
              <a:solidFill>
                <a:srgbClr val="198A8A"/>
              </a:solidFill>
              <a:uFillTx/>
              <a:latin typeface="Ubuntu" pitchFamily="34"/>
            </a:endParaRPr>
          </a:p>
        </p:txBody>
      </p:sp>
    </p:spTree>
    <p:extLst>
      <p:ext uri="{BB962C8B-B14F-4D97-AF65-F5344CB8AC3E}">
        <p14:creationId xmlns:p14="http://schemas.microsoft.com/office/powerpoint/2010/main" val="28484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4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CFDA-E683-BDB8-C02B-325DE669493C}"/>
              </a:ext>
            </a:extLst>
          </p:cNvPr>
          <p:cNvSpPr txBox="1">
            <a:spLocks noGrp="1"/>
          </p:cNvSpPr>
          <p:nvPr>
            <p:ph type="title" idx="4294967295"/>
          </p:nvPr>
        </p:nvSpPr>
        <p:spPr>
          <a:xfrm>
            <a:off x="359999" y="222327"/>
            <a:ext cx="7511037" cy="615555"/>
          </a:xfrm>
        </p:spPr>
        <p:txBody>
          <a:bodyPr anchorCtr="0">
            <a:spAutoFit/>
          </a:bodyPr>
          <a:lstStyle/>
          <a:p>
            <a:pPr lvl="0" algn="l"/>
            <a:r>
              <a:rPr lang="es-CL" sz="2000" dirty="0">
                <a:latin typeface="Ubuntu" pitchFamily="18"/>
              </a:rPr>
              <a:t>¿Como Construir un gemelo digital?</a:t>
            </a:r>
            <a:br>
              <a:rPr lang="es-CL" sz="2000" b="0" dirty="0">
                <a:latin typeface="Ubuntu" pitchFamily="18"/>
              </a:rPr>
            </a:br>
            <a:r>
              <a:rPr lang="es-CL" sz="2000" b="0" kern="1200" dirty="0">
                <a:latin typeface="Ubuntu" pitchFamily="34"/>
              </a:rPr>
              <a:t>Despliegue de un modelo de simulación</a:t>
            </a:r>
          </a:p>
        </p:txBody>
      </p:sp>
      <p:pic>
        <p:nvPicPr>
          <p:cNvPr id="14" name="Imagen 13">
            <a:extLst>
              <a:ext uri="{FF2B5EF4-FFF2-40B4-BE49-F238E27FC236}">
                <a16:creationId xmlns:a16="http://schemas.microsoft.com/office/drawing/2014/main" id="{C11B1987-2BDC-D7BB-8BC1-4A5AEF838A81}"/>
              </a:ext>
            </a:extLst>
          </p:cNvPr>
          <p:cNvPicPr>
            <a:picLocks noChangeAspect="1"/>
          </p:cNvPicPr>
          <p:nvPr/>
        </p:nvPicPr>
        <p:blipFill>
          <a:blip r:embed="rId3">
            <a:lum/>
            <a:alphaModFix/>
          </a:blip>
          <a:srcRect/>
          <a:stretch>
            <a:fillRect/>
          </a:stretch>
        </p:blipFill>
        <p:spPr>
          <a:xfrm>
            <a:off x="259646" y="1896848"/>
            <a:ext cx="2520000" cy="1176468"/>
          </a:xfrm>
          <a:prstGeom prst="rect">
            <a:avLst/>
          </a:prstGeom>
          <a:noFill/>
          <a:ln cap="flat">
            <a:noFill/>
          </a:ln>
        </p:spPr>
      </p:pic>
      <p:pic>
        <p:nvPicPr>
          <p:cNvPr id="15" name="Imagen 14">
            <a:extLst>
              <a:ext uri="{FF2B5EF4-FFF2-40B4-BE49-F238E27FC236}">
                <a16:creationId xmlns:a16="http://schemas.microsoft.com/office/drawing/2014/main" id="{39D8EEE7-E2BC-509A-430E-D441084D6F18}"/>
              </a:ext>
            </a:extLst>
          </p:cNvPr>
          <p:cNvPicPr>
            <a:picLocks noChangeAspect="1"/>
          </p:cNvPicPr>
          <p:nvPr/>
        </p:nvPicPr>
        <p:blipFill>
          <a:blip r:embed="rId4">
            <a:lum/>
            <a:alphaModFix/>
          </a:blip>
          <a:srcRect r="-547" b="42193"/>
          <a:stretch>
            <a:fillRect/>
          </a:stretch>
        </p:blipFill>
        <p:spPr>
          <a:xfrm>
            <a:off x="133506" y="1034918"/>
            <a:ext cx="2520000" cy="723798"/>
          </a:xfrm>
          <a:prstGeom prst="rect">
            <a:avLst/>
          </a:prstGeom>
          <a:noFill/>
          <a:ln cap="flat">
            <a:noFill/>
          </a:ln>
        </p:spPr>
      </p:pic>
      <p:sp>
        <p:nvSpPr>
          <p:cNvPr id="16" name="CuadroTexto 15">
            <a:extLst>
              <a:ext uri="{FF2B5EF4-FFF2-40B4-BE49-F238E27FC236}">
                <a16:creationId xmlns:a16="http://schemas.microsoft.com/office/drawing/2014/main" id="{905709B7-4858-FA47-A91B-A4EEF20806F0}"/>
              </a:ext>
            </a:extLst>
          </p:cNvPr>
          <p:cNvSpPr txBox="1"/>
          <p:nvPr/>
        </p:nvSpPr>
        <p:spPr>
          <a:xfrm>
            <a:off x="263211" y="3809392"/>
            <a:ext cx="2390295" cy="346676"/>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900" b="0" i="1" u="none" strike="noStrike" kern="1200" cap="none" spc="0" baseline="0" dirty="0">
                <a:solidFill>
                  <a:srgbClr val="3465A4"/>
                </a:solidFill>
                <a:uFillTx/>
                <a:latin typeface="Albany" pitchFamily="18"/>
                <a:ea typeface="Andale Sans UI" pitchFamily="2"/>
                <a:cs typeface="Tahoma" pitchFamily="2"/>
              </a:rPr>
              <a:t>https://github.com/CATIA-Systems/FMPy</a:t>
            </a:r>
          </a:p>
        </p:txBody>
      </p:sp>
      <p:pic>
        <p:nvPicPr>
          <p:cNvPr id="17" name="Imagen 16">
            <a:extLst>
              <a:ext uri="{FF2B5EF4-FFF2-40B4-BE49-F238E27FC236}">
                <a16:creationId xmlns:a16="http://schemas.microsoft.com/office/drawing/2014/main" id="{D1903A74-EDDC-0C45-ED8D-479DAA8978CD}"/>
              </a:ext>
            </a:extLst>
          </p:cNvPr>
          <p:cNvPicPr>
            <a:picLocks noChangeAspect="1"/>
          </p:cNvPicPr>
          <p:nvPr/>
        </p:nvPicPr>
        <p:blipFill>
          <a:blip r:embed="rId5">
            <a:lum/>
            <a:alphaModFix/>
          </a:blip>
          <a:srcRect b="54078"/>
          <a:stretch>
            <a:fillRect/>
          </a:stretch>
        </p:blipFill>
        <p:spPr>
          <a:xfrm>
            <a:off x="2723286" y="1089701"/>
            <a:ext cx="2520000" cy="578204"/>
          </a:xfrm>
          <a:prstGeom prst="rect">
            <a:avLst/>
          </a:prstGeom>
          <a:noFill/>
          <a:ln cap="flat">
            <a:noFill/>
          </a:ln>
        </p:spPr>
      </p:pic>
      <p:pic>
        <p:nvPicPr>
          <p:cNvPr id="18" name="Imagen 17">
            <a:extLst>
              <a:ext uri="{FF2B5EF4-FFF2-40B4-BE49-F238E27FC236}">
                <a16:creationId xmlns:a16="http://schemas.microsoft.com/office/drawing/2014/main" id="{9DDC9114-1444-EE1D-7E8E-04F47D98D18D}"/>
              </a:ext>
            </a:extLst>
          </p:cNvPr>
          <p:cNvPicPr>
            <a:picLocks noChangeAspect="1"/>
          </p:cNvPicPr>
          <p:nvPr/>
        </p:nvPicPr>
        <p:blipFill>
          <a:blip r:embed="rId6">
            <a:lum/>
            <a:alphaModFix/>
          </a:blip>
          <a:srcRect/>
          <a:stretch>
            <a:fillRect/>
          </a:stretch>
        </p:blipFill>
        <p:spPr>
          <a:xfrm>
            <a:off x="2779646" y="1990564"/>
            <a:ext cx="2520000" cy="1256090"/>
          </a:xfrm>
          <a:prstGeom prst="rect">
            <a:avLst/>
          </a:prstGeom>
          <a:noFill/>
          <a:ln cap="flat">
            <a:noFill/>
          </a:ln>
        </p:spPr>
      </p:pic>
      <p:sp>
        <p:nvSpPr>
          <p:cNvPr id="19" name="CuadroTexto 18">
            <a:extLst>
              <a:ext uri="{FF2B5EF4-FFF2-40B4-BE49-F238E27FC236}">
                <a16:creationId xmlns:a16="http://schemas.microsoft.com/office/drawing/2014/main" id="{9420B6AE-1A26-9D06-19E5-1BBA2F312A9E}"/>
              </a:ext>
            </a:extLst>
          </p:cNvPr>
          <p:cNvSpPr txBox="1"/>
          <p:nvPr/>
        </p:nvSpPr>
        <p:spPr>
          <a:xfrm>
            <a:off x="2750391" y="3809392"/>
            <a:ext cx="2549255" cy="226685"/>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900" b="0" i="1" u="none" strike="noStrike" kern="1200" cap="none" spc="0" baseline="0" dirty="0">
                <a:solidFill>
                  <a:srgbClr val="3465A4"/>
                </a:solidFill>
                <a:uFillTx/>
                <a:latin typeface="Albany" pitchFamily="18"/>
                <a:ea typeface="Andale Sans UI" pitchFamily="2"/>
                <a:cs typeface="Tahoma" pitchFamily="2"/>
              </a:rPr>
              <a:t>https://github.com/modelon-community/PyFMI</a:t>
            </a:r>
          </a:p>
        </p:txBody>
      </p:sp>
      <p:pic>
        <p:nvPicPr>
          <p:cNvPr id="20" name="Imagen 19">
            <a:extLst>
              <a:ext uri="{FF2B5EF4-FFF2-40B4-BE49-F238E27FC236}">
                <a16:creationId xmlns:a16="http://schemas.microsoft.com/office/drawing/2014/main" id="{AC2708A4-4815-5C47-036F-035DE6D03C72}"/>
              </a:ext>
            </a:extLst>
          </p:cNvPr>
          <p:cNvPicPr>
            <a:picLocks noChangeAspect="1"/>
          </p:cNvPicPr>
          <p:nvPr/>
        </p:nvPicPr>
        <p:blipFill>
          <a:blip r:embed="rId7">
            <a:lum/>
            <a:alphaModFix/>
          </a:blip>
          <a:srcRect/>
          <a:stretch>
            <a:fillRect/>
          </a:stretch>
        </p:blipFill>
        <p:spPr>
          <a:xfrm>
            <a:off x="3083288" y="3283447"/>
            <a:ext cx="1799996" cy="401403"/>
          </a:xfrm>
          <a:prstGeom prst="rect">
            <a:avLst/>
          </a:prstGeom>
          <a:noFill/>
          <a:ln cap="flat">
            <a:noFill/>
          </a:ln>
        </p:spPr>
      </p:pic>
      <p:pic>
        <p:nvPicPr>
          <p:cNvPr id="21" name="Imagen 20">
            <a:extLst>
              <a:ext uri="{FF2B5EF4-FFF2-40B4-BE49-F238E27FC236}">
                <a16:creationId xmlns:a16="http://schemas.microsoft.com/office/drawing/2014/main" id="{619ADA67-33F3-B18E-7A33-0DBE04067446}"/>
              </a:ext>
            </a:extLst>
          </p:cNvPr>
          <p:cNvPicPr>
            <a:picLocks noChangeAspect="1"/>
          </p:cNvPicPr>
          <p:nvPr/>
        </p:nvPicPr>
        <p:blipFill>
          <a:blip r:embed="rId8">
            <a:lum/>
            <a:alphaModFix/>
          </a:blip>
          <a:srcRect/>
          <a:stretch>
            <a:fillRect/>
          </a:stretch>
        </p:blipFill>
        <p:spPr>
          <a:xfrm>
            <a:off x="707229" y="3238093"/>
            <a:ext cx="1722958" cy="446757"/>
          </a:xfrm>
          <a:prstGeom prst="rect">
            <a:avLst/>
          </a:prstGeom>
          <a:noFill/>
          <a:ln cap="flat">
            <a:noFill/>
          </a:ln>
        </p:spPr>
      </p:pic>
      <p:pic>
        <p:nvPicPr>
          <p:cNvPr id="22" name="Imagen 21">
            <a:extLst>
              <a:ext uri="{FF2B5EF4-FFF2-40B4-BE49-F238E27FC236}">
                <a16:creationId xmlns:a16="http://schemas.microsoft.com/office/drawing/2014/main" id="{13EFD2FC-DAFB-91B1-7012-86292C50F8F6}"/>
              </a:ext>
            </a:extLst>
          </p:cNvPr>
          <p:cNvPicPr>
            <a:picLocks noChangeAspect="1"/>
          </p:cNvPicPr>
          <p:nvPr/>
        </p:nvPicPr>
        <p:blipFill>
          <a:blip r:embed="rId7">
            <a:lum/>
            <a:alphaModFix/>
          </a:blip>
          <a:srcRect r="79983"/>
          <a:stretch>
            <a:fillRect/>
          </a:stretch>
        </p:blipFill>
        <p:spPr>
          <a:xfrm>
            <a:off x="347586" y="3211448"/>
            <a:ext cx="359642" cy="401403"/>
          </a:xfrm>
          <a:prstGeom prst="rect">
            <a:avLst/>
          </a:prstGeom>
          <a:noFill/>
          <a:ln cap="flat">
            <a:noFill/>
          </a:ln>
        </p:spPr>
      </p:pic>
      <p:pic>
        <p:nvPicPr>
          <p:cNvPr id="23" name="Imagen 22">
            <a:extLst>
              <a:ext uri="{FF2B5EF4-FFF2-40B4-BE49-F238E27FC236}">
                <a16:creationId xmlns:a16="http://schemas.microsoft.com/office/drawing/2014/main" id="{3EFA4EF2-22E1-4D36-4550-21A145E73A13}"/>
              </a:ext>
            </a:extLst>
          </p:cNvPr>
          <p:cNvPicPr>
            <a:picLocks noChangeAspect="1"/>
          </p:cNvPicPr>
          <p:nvPr/>
        </p:nvPicPr>
        <p:blipFill>
          <a:blip r:embed="rId9">
            <a:lum/>
            <a:alphaModFix/>
          </a:blip>
          <a:srcRect/>
          <a:stretch>
            <a:fillRect/>
          </a:stretch>
        </p:blipFill>
        <p:spPr>
          <a:xfrm>
            <a:off x="6029992" y="3317138"/>
            <a:ext cx="1439997" cy="395999"/>
          </a:xfrm>
          <a:prstGeom prst="rect">
            <a:avLst/>
          </a:prstGeom>
          <a:noFill/>
          <a:ln cap="flat">
            <a:noFill/>
          </a:ln>
        </p:spPr>
      </p:pic>
      <p:pic>
        <p:nvPicPr>
          <p:cNvPr id="24" name="Imagen 23">
            <a:extLst>
              <a:ext uri="{FF2B5EF4-FFF2-40B4-BE49-F238E27FC236}">
                <a16:creationId xmlns:a16="http://schemas.microsoft.com/office/drawing/2014/main" id="{B43B2222-820F-5BF2-5C9E-6E6919E49E4F}"/>
              </a:ext>
            </a:extLst>
          </p:cNvPr>
          <p:cNvPicPr>
            <a:picLocks noChangeAspect="1"/>
          </p:cNvPicPr>
          <p:nvPr/>
        </p:nvPicPr>
        <p:blipFill>
          <a:blip r:embed="rId10">
            <a:lum/>
            <a:alphaModFix/>
          </a:blip>
          <a:srcRect/>
          <a:stretch>
            <a:fillRect/>
          </a:stretch>
        </p:blipFill>
        <p:spPr>
          <a:xfrm>
            <a:off x="5399993" y="1125172"/>
            <a:ext cx="2520000" cy="633641"/>
          </a:xfrm>
          <a:prstGeom prst="rect">
            <a:avLst/>
          </a:prstGeom>
          <a:noFill/>
          <a:ln cap="flat">
            <a:noFill/>
          </a:ln>
        </p:spPr>
      </p:pic>
      <p:sp>
        <p:nvSpPr>
          <p:cNvPr id="25" name="CuadroTexto 24">
            <a:extLst>
              <a:ext uri="{FF2B5EF4-FFF2-40B4-BE49-F238E27FC236}">
                <a16:creationId xmlns:a16="http://schemas.microsoft.com/office/drawing/2014/main" id="{544C6CDA-419C-49C3-2B1A-EF127F8A9CDC}"/>
              </a:ext>
            </a:extLst>
          </p:cNvPr>
          <p:cNvSpPr txBox="1"/>
          <p:nvPr/>
        </p:nvSpPr>
        <p:spPr>
          <a:xfrm>
            <a:off x="5579989" y="3809392"/>
            <a:ext cx="2340004" cy="346676"/>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900" b="0" i="1" u="none" strike="noStrike" kern="1200" cap="none" spc="0" baseline="0" dirty="0">
                <a:solidFill>
                  <a:srgbClr val="3465A4"/>
                </a:solidFill>
                <a:uFillTx/>
                <a:latin typeface="Albany" pitchFamily="18"/>
                <a:ea typeface="Andale Sans UI" pitchFamily="2"/>
                <a:cs typeface="Tahoma" pitchFamily="2"/>
              </a:rPr>
              <a:t>https://github.com/NTNU-IHB/PythonFMU</a:t>
            </a:r>
          </a:p>
        </p:txBody>
      </p:sp>
      <p:pic>
        <p:nvPicPr>
          <p:cNvPr id="28" name="Imagen 27">
            <a:extLst>
              <a:ext uri="{FF2B5EF4-FFF2-40B4-BE49-F238E27FC236}">
                <a16:creationId xmlns:a16="http://schemas.microsoft.com/office/drawing/2014/main" id="{50B2B8BD-2311-B7CC-DF07-C8D2515484D6}"/>
              </a:ext>
            </a:extLst>
          </p:cNvPr>
          <p:cNvPicPr>
            <a:picLocks noChangeAspect="1"/>
          </p:cNvPicPr>
          <p:nvPr/>
        </p:nvPicPr>
        <p:blipFill>
          <a:blip r:embed="rId11"/>
          <a:stretch>
            <a:fillRect/>
          </a:stretch>
        </p:blipFill>
        <p:spPr>
          <a:xfrm>
            <a:off x="5489991" y="1990564"/>
            <a:ext cx="2520000" cy="138961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ma libre: forma 2">
            <a:extLst>
              <a:ext uri="{FF2B5EF4-FFF2-40B4-BE49-F238E27FC236}">
                <a16:creationId xmlns:a16="http://schemas.microsoft.com/office/drawing/2014/main" id="{E640F290-BB61-3ED0-4B76-18FB5847DCDC}"/>
              </a:ext>
            </a:extLst>
          </p:cNvPr>
          <p:cNvSpPr/>
          <p:nvPr/>
        </p:nvSpPr>
        <p:spPr>
          <a:xfrm>
            <a:off x="360000" y="1260000"/>
            <a:ext cx="3240000" cy="21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4" name="CuadroTexto 3">
            <a:extLst>
              <a:ext uri="{FF2B5EF4-FFF2-40B4-BE49-F238E27FC236}">
                <a16:creationId xmlns:a16="http://schemas.microsoft.com/office/drawing/2014/main" id="{F6CAEC07-65CD-644D-D81B-7FDDB121F253}"/>
              </a:ext>
            </a:extLst>
          </p:cNvPr>
          <p:cNvSpPr txBox="1"/>
          <p:nvPr/>
        </p:nvSpPr>
        <p:spPr>
          <a:xfrm>
            <a:off x="540000" y="1440000"/>
            <a:ext cx="2880000" cy="216000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from pythonfmu import FmuBuilder</a:t>
            </a: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from second_order import SecondOrderFMU</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Export the FMU directly from within the script</a:t>
            </a:r>
          </a:p>
          <a:p>
            <a:pPr marL="0" marR="0" lvl="0" indent="0" rtl="0" hangingPunct="0">
              <a:spcBef>
                <a:spcPts val="0"/>
              </a:spcBef>
              <a:spcAft>
                <a:spcPts val="0"/>
              </a:spcAft>
              <a:buNone/>
              <a:tabLst/>
            </a:pPr>
            <a:endParaRPr lang="en-US" sz="8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FmuBuilder.build_FMU(</a:t>
            </a:r>
          </a:p>
          <a:p>
            <a:pPr marL="0" marR="0" lvl="0" indent="0" rtl="0" hangingPunct="0">
              <a:spcBef>
                <a:spcPts val="0"/>
              </a:spcBef>
              <a:spcAft>
                <a:spcPts val="0"/>
              </a:spcAft>
              <a:buNone/>
              <a:tabLst/>
            </a:pPr>
            <a:endParaRPr lang="en-US" sz="8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class_to_export=SecondOrderFMU,  </a:t>
            </a: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output_path="second_order_system.fmu",</a:t>
            </a: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script_file="second_order.py",</a:t>
            </a: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fmi_version="2.0",</a:t>
            </a:r>
          </a:p>
          <a:p>
            <a:pPr marL="0" marR="0" lvl="0" indent="0" rtl="0" hangingPunct="0">
              <a:spcBef>
                <a:spcPts val="0"/>
              </a:spcBef>
              <a:spcAft>
                <a:spcPts val="0"/>
              </a:spcAft>
              <a:buNone/>
              <a:tabLst/>
            </a:pPr>
            <a:r>
              <a:rPr lang="en-US" sz="800" b="0" i="0" u="none" strike="noStrike">
                <a:ln>
                  <a:noFill/>
                </a:ln>
                <a:solidFill>
                  <a:srgbClr val="5B277D"/>
                </a:solidFill>
                <a:latin typeface="Albany" pitchFamily="18"/>
                <a:ea typeface="Andale Sans UI" pitchFamily="2"/>
                <a:cs typeface="Tahoma" pitchFamily="2"/>
              </a:rPr>
              <a:t>    fmi_type="CoSimulation"</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a:ln>
                <a:noFill/>
              </a:ln>
              <a:solidFill>
                <a:srgbClr val="5B277D"/>
              </a:solidFill>
              <a:latin typeface="Albany" pitchFamily="18"/>
              <a:ea typeface="Andale Sans UI" pitchFamily="2"/>
              <a:cs typeface="Tahoma" pitchFamily="2"/>
            </a:endParaRPr>
          </a:p>
        </p:txBody>
      </p:sp>
      <p:sp>
        <p:nvSpPr>
          <p:cNvPr id="5" name="CuadroTexto 4">
            <a:extLst>
              <a:ext uri="{FF2B5EF4-FFF2-40B4-BE49-F238E27FC236}">
                <a16:creationId xmlns:a16="http://schemas.microsoft.com/office/drawing/2014/main" id="{E17DDE99-94B3-9C00-10F1-95EC028E0791}"/>
              </a:ext>
            </a:extLst>
          </p:cNvPr>
          <p:cNvSpPr txBox="1"/>
          <p:nvPr/>
        </p:nvSpPr>
        <p:spPr>
          <a:xfrm>
            <a:off x="5153040" y="2052000"/>
            <a:ext cx="2478960" cy="346320"/>
          </a:xfrm>
          <a:prstGeom prst="rect">
            <a:avLst/>
          </a:prstGeom>
          <a:noFill/>
          <a:ln>
            <a:noFill/>
          </a:ln>
        </p:spPr>
        <p:txBody>
          <a:bodyPr vert="horz" wrap="none" lIns="90000" tIns="45000" rIns="90000" bIns="45000" anchorCtr="0" compatLnSpc="0">
            <a:spAutoFit/>
          </a:bodyPr>
          <a:lstStyle/>
          <a:p>
            <a:pPr marL="0" marR="0" lvl="0" indent="0" rtl="0" hangingPunct="0">
              <a:spcBef>
                <a:spcPts val="0"/>
              </a:spcBef>
              <a:spcAft>
                <a:spcPts val="0"/>
              </a:spcAft>
              <a:buNone/>
              <a:tabLst/>
            </a:pPr>
            <a:r>
              <a:rPr lang="en-US" sz="1800" b="0" i="0" u="none" strike="noStrike">
                <a:ln>
                  <a:noFill/>
                </a:ln>
                <a:latin typeface="Albany" pitchFamily="18"/>
                <a:ea typeface="Andale Sans UI" pitchFamily="2"/>
                <a:cs typeface="Tahoma" pitchFamily="2"/>
              </a:rPr>
              <a:t>SecondOrderFMU.fmu</a:t>
            </a:r>
          </a:p>
        </p:txBody>
      </p:sp>
      <p:sp>
        <p:nvSpPr>
          <p:cNvPr id="6" name="Forma libre: forma 5">
            <a:extLst>
              <a:ext uri="{FF2B5EF4-FFF2-40B4-BE49-F238E27FC236}">
                <a16:creationId xmlns:a16="http://schemas.microsoft.com/office/drawing/2014/main" id="{DBE5F7CA-3D67-2D5A-876C-C1168C639284}"/>
              </a:ext>
            </a:extLst>
          </p:cNvPr>
          <p:cNvSpPr/>
          <p:nvPr/>
        </p:nvSpPr>
        <p:spPr>
          <a:xfrm>
            <a:off x="3960000" y="1800000"/>
            <a:ext cx="720000" cy="900000"/>
          </a:xfrm>
          <a:custGeom>
            <a:avLst>
              <a:gd name="f0" fmla="val 14842"/>
            </a:avLst>
            <a:gdLst>
              <a:gd name="f1" fmla="val w"/>
              <a:gd name="f2" fmla="val h"/>
              <a:gd name="f3" fmla="val 0"/>
              <a:gd name="f4" fmla="val 21600"/>
              <a:gd name="f5" fmla="val -2147483647"/>
              <a:gd name="f6" fmla="val 2147483647"/>
              <a:gd name="f7" fmla="val 10800"/>
              <a:gd name="f8" fmla="*/ f1 1 21600"/>
              <a:gd name="f9" fmla="*/ f2 1 21600"/>
              <a:gd name="f10" fmla="pin 0 f0 21600"/>
              <a:gd name="f11" fmla="val f10"/>
              <a:gd name="f12" fmla="*/ f10 f8 1"/>
              <a:gd name="f13" fmla="*/ f3 f9 1"/>
              <a:gd name="f14" fmla="*/ 0 f8 1"/>
              <a:gd name="f15" fmla="*/ 21600 f8 1"/>
              <a:gd name="f16" fmla="*/ 21600 f9 1"/>
              <a:gd name="f17" fmla="*/ 0 f9 1"/>
              <a:gd name="f18" fmla="+- 21600 0 f11"/>
            </a:gdLst>
            <a:ahLst>
              <a:ahXY gdRefX="f0" minX="f3" maxX="f4">
                <a:pos x="f12" y="f13"/>
              </a:ahXY>
            </a:ahLst>
            <a:cxnLst>
              <a:cxn ang="3cd4">
                <a:pos x="hc" y="t"/>
              </a:cxn>
              <a:cxn ang="0">
                <a:pos x="r" y="vc"/>
              </a:cxn>
              <a:cxn ang="cd4">
                <a:pos x="hc" y="b"/>
              </a:cxn>
              <a:cxn ang="cd2">
                <a:pos x="l" y="vc"/>
              </a:cxn>
            </a:cxnLst>
            <a:rect l="f14" t="f17" r="f15" b="f16"/>
            <a:pathLst>
              <a:path w="21600" h="21600">
                <a:moveTo>
                  <a:pt x="f3" y="f3"/>
                </a:moveTo>
                <a:lnTo>
                  <a:pt x="f11" y="f3"/>
                </a:lnTo>
                <a:lnTo>
                  <a:pt x="f4" y="f7"/>
                </a:lnTo>
                <a:lnTo>
                  <a:pt x="f11" y="f4"/>
                </a:lnTo>
                <a:lnTo>
                  <a:pt x="f3" y="f4"/>
                </a:lnTo>
                <a:lnTo>
                  <a:pt x="f18" y="f7"/>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7" name="Forma libre: forma 6">
            <a:extLst>
              <a:ext uri="{FF2B5EF4-FFF2-40B4-BE49-F238E27FC236}">
                <a16:creationId xmlns:a16="http://schemas.microsoft.com/office/drawing/2014/main" id="{EFF83879-6346-546E-060A-2F5D3A65BA12}"/>
              </a:ext>
            </a:extLst>
          </p:cNvPr>
          <p:cNvSpPr/>
          <p:nvPr/>
        </p:nvSpPr>
        <p:spPr>
          <a:xfrm>
            <a:off x="5112000" y="1872000"/>
            <a:ext cx="2520000" cy="72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8" name="Título 1">
            <a:extLst>
              <a:ext uri="{FF2B5EF4-FFF2-40B4-BE49-F238E27FC236}">
                <a16:creationId xmlns:a16="http://schemas.microsoft.com/office/drawing/2014/main" id="{693CA4A4-1226-3FCA-4578-47DA6E972B46}"/>
              </a:ext>
            </a:extLst>
          </p:cNvPr>
          <p:cNvSpPr txBox="1">
            <a:spLocks/>
          </p:cNvSpPr>
          <p:nvPr/>
        </p:nvSpPr>
        <p:spPr>
          <a:xfrm>
            <a:off x="360000" y="246668"/>
            <a:ext cx="7511037" cy="615555"/>
          </a:xfrm>
          <a:prstGeom prst="rect">
            <a:avLst/>
          </a:prstGeom>
          <a:noFill/>
          <a:ln>
            <a:noFill/>
          </a:ln>
        </p:spPr>
        <p:txBody>
          <a:bodyPr vert="horz" wrap="square" lIns="0" tIns="0" rIns="0" bIns="0" anchor="ctr" anchorCtr="0" compatLnSpc="1">
            <a:spAutoFit/>
          </a:bodyPr>
          <a:lstStyle>
            <a:lvl1pPr marL="0" marR="0" lvl="0" indent="0" algn="ctr" defTabSz="914400" rtl="0" fontAlgn="auto" hangingPunct="0">
              <a:lnSpc>
                <a:spcPct val="100000"/>
              </a:lnSpc>
              <a:spcBef>
                <a:spcPts val="0"/>
              </a:spcBef>
              <a:spcAft>
                <a:spcPts val="0"/>
              </a:spcAft>
              <a:buNone/>
              <a:tabLst/>
              <a:defRPr lang="es-CL" sz="2990" b="1" i="0" u="none" strike="noStrike" kern="0" cap="none" spc="0" baseline="0">
                <a:solidFill>
                  <a:srgbClr val="198A8A"/>
                </a:solidFill>
                <a:uFillTx/>
                <a:latin typeface="Albany" pitchFamily="18"/>
                <a:cs typeface="Tahoma" pitchFamily="2"/>
              </a:defRPr>
            </a:lvl1pPr>
          </a:lstStyle>
          <a:p>
            <a:pPr algn="l"/>
            <a:r>
              <a:rPr lang="es-MX" sz="2000" dirty="0">
                <a:latin typeface="Ubuntu" pitchFamily="18"/>
              </a:rPr>
              <a:t>¿Como Construir un gemelo digital?</a:t>
            </a:r>
            <a:br>
              <a:rPr lang="es-MX" sz="2000" b="0" dirty="0">
                <a:latin typeface="Ubuntu" pitchFamily="18"/>
              </a:rPr>
            </a:br>
            <a:r>
              <a:rPr lang="en-US" sz="2000" b="0" dirty="0" err="1">
                <a:latin typeface="Ubuntu" pitchFamily="18"/>
              </a:rPr>
              <a:t>Conversión</a:t>
            </a:r>
            <a:r>
              <a:rPr lang="en-US" sz="2000" b="0" dirty="0">
                <a:latin typeface="Ubuntu" pitchFamily="18"/>
              </a:rPr>
              <a:t> </a:t>
            </a:r>
            <a:r>
              <a:rPr lang="en-US" sz="2000" b="0" dirty="0" err="1">
                <a:latin typeface="Ubuntu" pitchFamily="18"/>
              </a:rPr>
              <a:t>desde</a:t>
            </a:r>
            <a:r>
              <a:rPr lang="en-US" sz="2000" b="0" dirty="0">
                <a:latin typeface="Ubuntu" pitchFamily="18"/>
              </a:rPr>
              <a:t> Python a FMU</a:t>
            </a:r>
            <a:endParaRPr lang="es-MX" sz="2000" b="0" kern="1200" dirty="0">
              <a:latin typeface="Ubuntu" pitchFamily="3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ma libre: forma 2">
            <a:extLst>
              <a:ext uri="{FF2B5EF4-FFF2-40B4-BE49-F238E27FC236}">
                <a16:creationId xmlns:a16="http://schemas.microsoft.com/office/drawing/2014/main" id="{E386B2DE-2CBB-2148-6F2C-62AA19FABBDA}"/>
              </a:ext>
            </a:extLst>
          </p:cNvPr>
          <p:cNvSpPr/>
          <p:nvPr/>
        </p:nvSpPr>
        <p:spPr>
          <a:xfrm>
            <a:off x="3780000" y="540000"/>
            <a:ext cx="3420000" cy="4428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4" name="Forma libre: forma 3">
            <a:extLst>
              <a:ext uri="{FF2B5EF4-FFF2-40B4-BE49-F238E27FC236}">
                <a16:creationId xmlns:a16="http://schemas.microsoft.com/office/drawing/2014/main" id="{F8C852A0-02E6-9264-5DD4-8EA6D4D98F05}"/>
              </a:ext>
            </a:extLst>
          </p:cNvPr>
          <p:cNvSpPr/>
          <p:nvPr/>
        </p:nvSpPr>
        <p:spPr>
          <a:xfrm>
            <a:off x="180000" y="720000"/>
            <a:ext cx="3420000" cy="432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5" name="CuadroTexto 4">
            <a:extLst>
              <a:ext uri="{FF2B5EF4-FFF2-40B4-BE49-F238E27FC236}">
                <a16:creationId xmlns:a16="http://schemas.microsoft.com/office/drawing/2014/main" id="{09C56E14-6457-53FE-5B05-406567634593}"/>
              </a:ext>
            </a:extLst>
          </p:cNvPr>
          <p:cNvSpPr txBox="1"/>
          <p:nvPr/>
        </p:nvSpPr>
        <p:spPr>
          <a:xfrm>
            <a:off x="432000" y="756000"/>
            <a:ext cx="3168000" cy="411732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import </a:t>
            </a:r>
            <a:r>
              <a:rPr lang="en-US" sz="600" b="0" i="0" u="none" strike="noStrike" dirty="0" err="1">
                <a:ln>
                  <a:noFill/>
                </a:ln>
                <a:solidFill>
                  <a:srgbClr val="5B277D"/>
                </a:solidFill>
                <a:latin typeface="Albany" pitchFamily="18"/>
                <a:ea typeface="Andale Sans UI" pitchFamily="2"/>
                <a:cs typeface="Tahoma" pitchFamily="2"/>
              </a:rPr>
              <a:t>numpy</a:t>
            </a:r>
            <a:r>
              <a:rPr lang="en-US" sz="600" b="0" i="0" u="none" strike="noStrike" dirty="0">
                <a:ln>
                  <a:noFill/>
                </a:ln>
                <a:solidFill>
                  <a:srgbClr val="5B277D"/>
                </a:solidFill>
                <a:latin typeface="Albany" pitchFamily="18"/>
                <a:ea typeface="Andale Sans UI" pitchFamily="2"/>
                <a:cs typeface="Tahoma" pitchFamily="2"/>
              </a:rPr>
              <a:t> as np</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import </a:t>
            </a:r>
            <a:r>
              <a:rPr lang="en-US" sz="600" b="0" i="0" u="none" strike="noStrike" dirty="0" err="1">
                <a:ln>
                  <a:noFill/>
                </a:ln>
                <a:solidFill>
                  <a:srgbClr val="5B277D"/>
                </a:solidFill>
                <a:latin typeface="Albany" pitchFamily="18"/>
                <a:ea typeface="Andale Sans UI" pitchFamily="2"/>
                <a:cs typeface="Tahoma" pitchFamily="2"/>
              </a:rPr>
              <a:t>matplotlib.pyplot</a:t>
            </a:r>
            <a:r>
              <a:rPr lang="en-US" sz="600" b="0" i="0" u="none" strike="noStrike" dirty="0">
                <a:ln>
                  <a:noFill/>
                </a:ln>
                <a:solidFill>
                  <a:srgbClr val="5B277D"/>
                </a:solidFill>
                <a:latin typeface="Albany" pitchFamily="18"/>
                <a:ea typeface="Andale Sans UI" pitchFamily="2"/>
                <a:cs typeface="Tahoma" pitchFamily="2"/>
              </a:rPr>
              <a:t> as </a:t>
            </a:r>
            <a:r>
              <a:rPr lang="en-US" sz="600" b="0" i="0" u="none" strike="noStrike" dirty="0" err="1">
                <a:ln>
                  <a:noFill/>
                </a:ln>
                <a:solidFill>
                  <a:srgbClr val="5B277D"/>
                </a:solidFill>
                <a:latin typeface="Albany" pitchFamily="18"/>
                <a:ea typeface="Andale Sans UI" pitchFamily="2"/>
                <a:cs typeface="Tahoma" pitchFamily="2"/>
              </a:rPr>
              <a:t>plt</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from </a:t>
            </a:r>
            <a:r>
              <a:rPr lang="en-US" sz="600" b="0" i="0" u="none" strike="noStrike" dirty="0" err="1">
                <a:ln>
                  <a:noFill/>
                </a:ln>
                <a:solidFill>
                  <a:srgbClr val="5B277D"/>
                </a:solidFill>
                <a:latin typeface="Albany" pitchFamily="18"/>
                <a:ea typeface="Andale Sans UI" pitchFamily="2"/>
                <a:cs typeface="Tahoma" pitchFamily="2"/>
              </a:rPr>
              <a:t>fmpy</a:t>
            </a:r>
            <a:r>
              <a:rPr lang="en-US" sz="600" b="0" i="0" u="none" strike="noStrike" dirty="0">
                <a:ln>
                  <a:noFill/>
                </a:ln>
                <a:solidFill>
                  <a:srgbClr val="5B277D"/>
                </a:solidFill>
                <a:latin typeface="Albany" pitchFamily="18"/>
                <a:ea typeface="Andale Sans UI" pitchFamily="2"/>
                <a:cs typeface="Tahoma" pitchFamily="2"/>
              </a:rPr>
              <a:t> import </a:t>
            </a:r>
            <a:r>
              <a:rPr lang="en-US" sz="600" b="0" i="0" u="none" strike="noStrike" dirty="0" err="1">
                <a:ln>
                  <a:noFill/>
                </a:ln>
                <a:solidFill>
                  <a:srgbClr val="5B277D"/>
                </a:solidFill>
                <a:latin typeface="Albany" pitchFamily="18"/>
                <a:ea typeface="Andale Sans UI" pitchFamily="2"/>
                <a:cs typeface="Tahoma" pitchFamily="2"/>
              </a:rPr>
              <a:t>read_model_description</a:t>
            </a:r>
            <a:r>
              <a:rPr lang="en-US" sz="600" b="0" i="0" u="none" strike="noStrike" dirty="0">
                <a:ln>
                  <a:noFill/>
                </a:ln>
                <a:solidFill>
                  <a:srgbClr val="5B277D"/>
                </a:solidFill>
                <a:latin typeface="Albany" pitchFamily="18"/>
                <a:ea typeface="Andale Sans UI" pitchFamily="2"/>
                <a:cs typeface="Tahoma" pitchFamily="2"/>
              </a:rPr>
              <a:t>, extract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from fmpy.fmi2 import FMU2Slave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import </a:t>
            </a:r>
            <a:r>
              <a:rPr lang="en-US" sz="600" b="0" i="0" u="none" strike="noStrike" dirty="0" err="1">
                <a:ln>
                  <a:noFill/>
                </a:ln>
                <a:solidFill>
                  <a:srgbClr val="5B277D"/>
                </a:solidFill>
                <a:latin typeface="Albany" pitchFamily="18"/>
                <a:ea typeface="Andale Sans UI" pitchFamily="2"/>
                <a:cs typeface="Tahoma" pitchFamily="2"/>
              </a:rPr>
              <a:t>shutil</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import csv</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Step function for testing</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def </a:t>
            </a:r>
            <a:r>
              <a:rPr lang="en-US" sz="600" b="0" i="0" u="none" strike="noStrike" dirty="0" err="1">
                <a:ln>
                  <a:noFill/>
                </a:ln>
                <a:solidFill>
                  <a:srgbClr val="5B277D"/>
                </a:solidFill>
                <a:latin typeface="Albany" pitchFamily="18"/>
                <a:ea typeface="Andale Sans UI" pitchFamily="2"/>
                <a:cs typeface="Tahoma" pitchFamily="2"/>
              </a:rPr>
              <a:t>step_function</a:t>
            </a:r>
            <a:r>
              <a:rPr lang="en-US" sz="600" b="0" i="0" u="none" strike="noStrike" dirty="0">
                <a:ln>
                  <a:noFill/>
                </a:ln>
                <a:solidFill>
                  <a:srgbClr val="5B277D"/>
                </a:solidFill>
                <a:latin typeface="Albany" pitchFamily="18"/>
                <a:ea typeface="Andale Sans UI" pitchFamily="2"/>
                <a:cs typeface="Tahoma" pitchFamily="2"/>
              </a:rPr>
              <a:t>(t, </a:t>
            </a:r>
            <a:r>
              <a:rPr lang="en-US" sz="600" b="0" i="0" u="none" strike="noStrike" dirty="0" err="1">
                <a:ln>
                  <a:noFill/>
                </a:ln>
                <a:solidFill>
                  <a:srgbClr val="5B277D"/>
                </a:solidFill>
                <a:latin typeface="Albany" pitchFamily="18"/>
                <a:ea typeface="Andale Sans UI" pitchFamily="2"/>
                <a:cs typeface="Tahoma" pitchFamily="2"/>
              </a:rPr>
              <a:t>step_start_time</a:t>
            </a:r>
            <a:r>
              <a:rPr lang="en-US" sz="600" b="0" i="0" u="none" strike="noStrike" dirty="0">
                <a:ln>
                  <a:noFill/>
                </a:ln>
                <a:solidFill>
                  <a:srgbClr val="5B277D"/>
                </a:solidFill>
                <a:latin typeface="Albany" pitchFamily="18"/>
                <a:ea typeface="Andale Sans UI" pitchFamily="2"/>
                <a:cs typeface="Tahoma" pitchFamily="2"/>
              </a:rPr>
              <a:t>=4.0, </a:t>
            </a:r>
            <a:r>
              <a:rPr lang="en-US" sz="600" b="0" i="0" u="none" strike="noStrike" dirty="0" err="1">
                <a:ln>
                  <a:noFill/>
                </a:ln>
                <a:solidFill>
                  <a:srgbClr val="5B277D"/>
                </a:solidFill>
                <a:latin typeface="Albany" pitchFamily="18"/>
                <a:ea typeface="Andale Sans UI" pitchFamily="2"/>
                <a:cs typeface="Tahoma" pitchFamily="2"/>
              </a:rPr>
              <a:t>initial_value</a:t>
            </a:r>
            <a:r>
              <a:rPr lang="en-US" sz="600" b="0" i="0" u="none" strike="noStrike" dirty="0">
                <a:ln>
                  <a:noFill/>
                </a:ln>
                <a:solidFill>
                  <a:srgbClr val="5B277D"/>
                </a:solidFill>
                <a:latin typeface="Albany" pitchFamily="18"/>
                <a:ea typeface="Andale Sans UI" pitchFamily="2"/>
                <a:cs typeface="Tahoma" pitchFamily="2"/>
              </a:rPr>
              <a:t>=0.0, </a:t>
            </a:r>
            <a:r>
              <a:rPr lang="en-US" sz="600" b="0" i="0" u="none" strike="noStrike" dirty="0" err="1">
                <a:ln>
                  <a:noFill/>
                </a:ln>
                <a:solidFill>
                  <a:srgbClr val="5B277D"/>
                </a:solidFill>
                <a:latin typeface="Albany" pitchFamily="18"/>
                <a:ea typeface="Andale Sans UI" pitchFamily="2"/>
                <a:cs typeface="Tahoma" pitchFamily="2"/>
              </a:rPr>
              <a:t>final_value</a:t>
            </a:r>
            <a:r>
              <a:rPr lang="en-US" sz="600" b="0" i="0" u="none" strike="noStrike" dirty="0">
                <a:ln>
                  <a:noFill/>
                </a:ln>
                <a:solidFill>
                  <a:srgbClr val="5B277D"/>
                </a:solidFill>
                <a:latin typeface="Albany" pitchFamily="18"/>
                <a:ea typeface="Andale Sans UI" pitchFamily="2"/>
                <a:cs typeface="Tahoma" pitchFamily="2"/>
              </a:rPr>
              <a:t>=2.0):</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return </a:t>
            </a:r>
            <a:r>
              <a:rPr lang="en-US" sz="600" b="0" i="0" u="none" strike="noStrike" dirty="0" err="1">
                <a:ln>
                  <a:noFill/>
                </a:ln>
                <a:solidFill>
                  <a:srgbClr val="5B277D"/>
                </a:solidFill>
                <a:latin typeface="Albany" pitchFamily="18"/>
                <a:ea typeface="Andale Sans UI" pitchFamily="2"/>
                <a:cs typeface="Tahoma" pitchFamily="2"/>
              </a:rPr>
              <a:t>initial_value</a:t>
            </a:r>
            <a:r>
              <a:rPr lang="en-US" sz="600" b="0" i="0" u="none" strike="noStrike" dirty="0">
                <a:ln>
                  <a:noFill/>
                </a:ln>
                <a:solidFill>
                  <a:srgbClr val="5B277D"/>
                </a:solidFill>
                <a:latin typeface="Albany" pitchFamily="18"/>
                <a:ea typeface="Andale Sans UI" pitchFamily="2"/>
                <a:cs typeface="Tahoma" pitchFamily="2"/>
              </a:rPr>
              <a:t> if t &lt; </a:t>
            </a:r>
            <a:r>
              <a:rPr lang="en-US" sz="600" b="0" i="0" u="none" strike="noStrike" dirty="0" err="1">
                <a:ln>
                  <a:noFill/>
                </a:ln>
                <a:solidFill>
                  <a:srgbClr val="5B277D"/>
                </a:solidFill>
                <a:latin typeface="Albany" pitchFamily="18"/>
                <a:ea typeface="Andale Sans UI" pitchFamily="2"/>
                <a:cs typeface="Tahoma" pitchFamily="2"/>
              </a:rPr>
              <a:t>step_start_time</a:t>
            </a:r>
            <a:r>
              <a:rPr lang="en-US" sz="600" b="0" i="0" u="none" strike="noStrike" dirty="0">
                <a:ln>
                  <a:noFill/>
                </a:ln>
                <a:solidFill>
                  <a:srgbClr val="5B277D"/>
                </a:solidFill>
                <a:latin typeface="Albany" pitchFamily="18"/>
                <a:ea typeface="Andale Sans UI" pitchFamily="2"/>
                <a:cs typeface="Tahoma" pitchFamily="2"/>
              </a:rPr>
              <a:t> else </a:t>
            </a:r>
            <a:r>
              <a:rPr lang="en-US" sz="600" b="0" i="0" u="none" strike="noStrike" dirty="0" err="1">
                <a:ln>
                  <a:noFill/>
                </a:ln>
                <a:solidFill>
                  <a:srgbClr val="5B277D"/>
                </a:solidFill>
                <a:latin typeface="Albany" pitchFamily="18"/>
                <a:ea typeface="Andale Sans UI" pitchFamily="2"/>
                <a:cs typeface="Tahoma" pitchFamily="2"/>
              </a:rPr>
              <a:t>final_value</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Export results to a CSV file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def </a:t>
            </a:r>
            <a:r>
              <a:rPr lang="en-US" sz="600" b="0" i="0" u="none" strike="noStrike" dirty="0" err="1">
                <a:ln>
                  <a:noFill/>
                </a:ln>
                <a:solidFill>
                  <a:srgbClr val="5B277D"/>
                </a:solidFill>
                <a:latin typeface="Albany" pitchFamily="18"/>
                <a:ea typeface="Andale Sans UI" pitchFamily="2"/>
                <a:cs typeface="Tahoma" pitchFamily="2"/>
              </a:rPr>
              <a:t>export_to_csv</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time_sim</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y_sim</a:t>
            </a:r>
            <a:r>
              <a:rPr lang="en-US" sz="600" b="0" i="0" u="none" strike="noStrike" dirty="0">
                <a:ln>
                  <a:noFill/>
                </a:ln>
                <a:solidFill>
                  <a:srgbClr val="5B277D"/>
                </a:solidFill>
                <a:latin typeface="Albany" pitchFamily="18"/>
                <a:ea typeface="Andale Sans UI" pitchFamily="2"/>
                <a:cs typeface="Tahoma" pitchFamily="2"/>
              </a:rPr>
              <a:t>, u, filename='simulation_results_dostep.csv'):</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with open(filename, mode='w', newline='') as file: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writer = </a:t>
            </a:r>
            <a:r>
              <a:rPr lang="en-US" sz="600" b="0" i="0" u="none" strike="noStrike" dirty="0" err="1">
                <a:ln>
                  <a:noFill/>
                </a:ln>
                <a:solidFill>
                  <a:srgbClr val="5B277D"/>
                </a:solidFill>
                <a:latin typeface="Albany" pitchFamily="18"/>
                <a:ea typeface="Andale Sans UI" pitchFamily="2"/>
                <a:cs typeface="Tahoma" pitchFamily="2"/>
              </a:rPr>
              <a:t>csv.writer</a:t>
            </a:r>
            <a:r>
              <a:rPr lang="en-US" sz="600" b="0" i="0" u="none" strike="noStrike" dirty="0">
                <a:ln>
                  <a:noFill/>
                </a:ln>
                <a:solidFill>
                  <a:srgbClr val="5B277D"/>
                </a:solidFill>
                <a:latin typeface="Albany" pitchFamily="18"/>
                <a:ea typeface="Andale Sans UI" pitchFamily="2"/>
                <a:cs typeface="Tahoma" pitchFamily="2"/>
              </a:rPr>
              <a:t>(file)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writer.writerow</a:t>
            </a:r>
            <a:r>
              <a:rPr lang="en-US" sz="600" b="0" i="0" u="none" strike="noStrike" dirty="0">
                <a:ln>
                  <a:noFill/>
                </a:ln>
                <a:solidFill>
                  <a:srgbClr val="5B277D"/>
                </a:solidFill>
                <a:latin typeface="Albany" pitchFamily="18"/>
                <a:ea typeface="Andale Sans UI" pitchFamily="2"/>
                <a:cs typeface="Tahoma" pitchFamily="2"/>
              </a:rPr>
              <a:t>(['time', 'y', 'u'])</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for t, y, </a:t>
            </a:r>
            <a:r>
              <a:rPr lang="en-US" sz="600" b="0" i="0" u="none" strike="noStrike" dirty="0" err="1">
                <a:ln>
                  <a:noFill/>
                </a:ln>
                <a:solidFill>
                  <a:srgbClr val="5B277D"/>
                </a:solidFill>
                <a:latin typeface="Albany" pitchFamily="18"/>
                <a:ea typeface="Andale Sans UI" pitchFamily="2"/>
                <a:cs typeface="Tahoma" pitchFamily="2"/>
              </a:rPr>
              <a:t>u_val</a:t>
            </a:r>
            <a:r>
              <a:rPr lang="en-US" sz="600" b="0" i="0" u="none" strike="noStrike" dirty="0">
                <a:ln>
                  <a:noFill/>
                </a:ln>
                <a:solidFill>
                  <a:srgbClr val="5B277D"/>
                </a:solidFill>
                <a:latin typeface="Albany" pitchFamily="18"/>
                <a:ea typeface="Andale Sans UI" pitchFamily="2"/>
                <a:cs typeface="Tahoma" pitchFamily="2"/>
              </a:rPr>
              <a:t> in zip(</a:t>
            </a:r>
            <a:r>
              <a:rPr lang="en-US" sz="600" b="0" i="0" u="none" strike="noStrike" dirty="0" err="1">
                <a:ln>
                  <a:noFill/>
                </a:ln>
                <a:solidFill>
                  <a:srgbClr val="5B277D"/>
                </a:solidFill>
                <a:latin typeface="Albany" pitchFamily="18"/>
                <a:ea typeface="Andale Sans UI" pitchFamily="2"/>
                <a:cs typeface="Tahoma" pitchFamily="2"/>
              </a:rPr>
              <a:t>time_sim</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y_sim</a:t>
            </a:r>
            <a:r>
              <a:rPr lang="en-US" sz="600" b="0" i="0" u="none" strike="noStrike" dirty="0">
                <a:ln>
                  <a:noFill/>
                </a:ln>
                <a:solidFill>
                  <a:srgbClr val="5B277D"/>
                </a:solidFill>
                <a:latin typeface="Albany" pitchFamily="18"/>
                <a:ea typeface="Andale Sans UI" pitchFamily="2"/>
                <a:cs typeface="Tahoma" pitchFamily="2"/>
              </a:rPr>
              <a:t>, u):</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writer.writerow</a:t>
            </a:r>
            <a:r>
              <a:rPr lang="en-US" sz="600" b="0" i="0" u="none" strike="noStrike" dirty="0">
                <a:ln>
                  <a:noFill/>
                </a:ln>
                <a:solidFill>
                  <a:srgbClr val="5B277D"/>
                </a:solidFill>
                <a:latin typeface="Albany" pitchFamily="18"/>
                <a:ea typeface="Andale Sans UI" pitchFamily="2"/>
                <a:cs typeface="Tahoma" pitchFamily="2"/>
              </a:rPr>
              <a:t>([f'{t:.10f}', y, </a:t>
            </a:r>
            <a:r>
              <a:rPr lang="en-US" sz="600" b="0" i="0" u="none" strike="noStrike" dirty="0" err="1">
                <a:ln>
                  <a:noFill/>
                </a:ln>
                <a:solidFill>
                  <a:srgbClr val="5B277D"/>
                </a:solidFill>
                <a:latin typeface="Albany" pitchFamily="18"/>
                <a:ea typeface="Andale Sans UI" pitchFamily="2"/>
                <a:cs typeface="Tahoma" pitchFamily="2"/>
              </a:rPr>
              <a:t>u_val</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Path to the exported FMU</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fmu_path</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SecondOrderFMU.fmu</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Simulation parameters</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step_start_time</a:t>
            </a:r>
            <a:r>
              <a:rPr lang="en-US" sz="600" b="0" i="0" u="none" strike="noStrike" dirty="0">
                <a:ln>
                  <a:noFill/>
                </a:ln>
                <a:solidFill>
                  <a:srgbClr val="5B277D"/>
                </a:solidFill>
                <a:latin typeface="Albany" pitchFamily="18"/>
                <a:ea typeface="Andale Sans UI" pitchFamily="2"/>
                <a:cs typeface="Tahoma" pitchFamily="2"/>
              </a:rPr>
              <a:t> = 4.0</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initial_value</a:t>
            </a:r>
            <a:r>
              <a:rPr lang="en-US" sz="600" b="0" i="0" u="none" strike="noStrike" dirty="0">
                <a:ln>
                  <a:noFill/>
                </a:ln>
                <a:solidFill>
                  <a:srgbClr val="5B277D"/>
                </a:solidFill>
                <a:latin typeface="Albany" pitchFamily="18"/>
                <a:ea typeface="Andale Sans UI" pitchFamily="2"/>
                <a:cs typeface="Tahoma" pitchFamily="2"/>
              </a:rPr>
              <a:t> = 0.0</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final_value</a:t>
            </a:r>
            <a:r>
              <a:rPr lang="en-US" sz="600" b="0" i="0" u="none" strike="noStrike" dirty="0">
                <a:ln>
                  <a:noFill/>
                </a:ln>
                <a:solidFill>
                  <a:srgbClr val="5B277D"/>
                </a:solidFill>
                <a:latin typeface="Albany" pitchFamily="18"/>
                <a:ea typeface="Andale Sans UI" pitchFamily="2"/>
                <a:cs typeface="Tahoma" pitchFamily="2"/>
              </a:rPr>
              <a:t> = 2.0</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time_start</a:t>
            </a:r>
            <a:r>
              <a:rPr lang="en-US" sz="600" b="0" i="0" u="none" strike="noStrike" dirty="0">
                <a:ln>
                  <a:noFill/>
                </a:ln>
                <a:solidFill>
                  <a:srgbClr val="5B277D"/>
                </a:solidFill>
                <a:latin typeface="Albany" pitchFamily="18"/>
                <a:ea typeface="Andale Sans UI" pitchFamily="2"/>
                <a:cs typeface="Tahoma" pitchFamily="2"/>
              </a:rPr>
              <a:t> = 0.0</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time_end</a:t>
            </a:r>
            <a:r>
              <a:rPr lang="en-US" sz="600" b="0" i="0" u="none" strike="noStrike" dirty="0">
                <a:ln>
                  <a:noFill/>
                </a:ln>
                <a:solidFill>
                  <a:srgbClr val="5B277D"/>
                </a:solidFill>
                <a:latin typeface="Albany" pitchFamily="18"/>
                <a:ea typeface="Andale Sans UI" pitchFamily="2"/>
                <a:cs typeface="Tahoma" pitchFamily="2"/>
              </a:rPr>
              <a:t> = 16.0</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step_size</a:t>
            </a:r>
            <a:r>
              <a:rPr lang="en-US" sz="600" b="0" i="0" u="none" strike="noStrike" dirty="0">
                <a:ln>
                  <a:noFill/>
                </a:ln>
                <a:solidFill>
                  <a:srgbClr val="5B277D"/>
                </a:solidFill>
                <a:latin typeface="Albany" pitchFamily="18"/>
                <a:ea typeface="Andale Sans UI" pitchFamily="2"/>
                <a:cs typeface="Tahoma" pitchFamily="2"/>
              </a:rPr>
              <a:t> = 0.001</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Time and input arrays for testing</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time = </a:t>
            </a:r>
            <a:r>
              <a:rPr lang="en-US" sz="600" b="0" i="0" u="none" strike="noStrike" dirty="0" err="1">
                <a:ln>
                  <a:noFill/>
                </a:ln>
                <a:solidFill>
                  <a:srgbClr val="5B277D"/>
                </a:solidFill>
                <a:latin typeface="Albany" pitchFamily="18"/>
                <a:ea typeface="Andale Sans UI" pitchFamily="2"/>
                <a:cs typeface="Tahoma" pitchFamily="2"/>
              </a:rPr>
              <a:t>np.arange</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time_start</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time_end</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step_size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u = </a:t>
            </a:r>
            <a:r>
              <a:rPr lang="en-US" sz="600" b="0" i="0" u="none" strike="noStrike" dirty="0" err="1">
                <a:ln>
                  <a:noFill/>
                </a:ln>
                <a:solidFill>
                  <a:srgbClr val="5B277D"/>
                </a:solidFill>
                <a:latin typeface="Albany" pitchFamily="18"/>
                <a:ea typeface="Andale Sans UI" pitchFamily="2"/>
                <a:cs typeface="Tahoma" pitchFamily="2"/>
              </a:rPr>
              <a:t>np.array</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step_function</a:t>
            </a:r>
            <a:r>
              <a:rPr lang="en-US" sz="600" b="0" i="0" u="none" strike="noStrike" dirty="0">
                <a:ln>
                  <a:noFill/>
                </a:ln>
                <a:solidFill>
                  <a:srgbClr val="5B277D"/>
                </a:solidFill>
                <a:latin typeface="Albany" pitchFamily="18"/>
                <a:ea typeface="Andale Sans UI" pitchFamily="2"/>
                <a:cs typeface="Tahoma" pitchFamily="2"/>
              </a:rPr>
              <a:t>(t, </a:t>
            </a:r>
            <a:r>
              <a:rPr lang="en-US" sz="600" b="0" i="0" u="none" strike="noStrike" dirty="0" err="1">
                <a:ln>
                  <a:noFill/>
                </a:ln>
                <a:solidFill>
                  <a:srgbClr val="5B277D"/>
                </a:solidFill>
                <a:latin typeface="Albany" pitchFamily="18"/>
                <a:ea typeface="Andale Sans UI" pitchFamily="2"/>
                <a:cs typeface="Tahoma" pitchFamily="2"/>
              </a:rPr>
              <a:t>step_start_time</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initial_value</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final_value</a:t>
            </a:r>
            <a:r>
              <a:rPr lang="en-US" sz="600" b="0" i="0" u="none" strike="noStrike" dirty="0">
                <a:ln>
                  <a:noFill/>
                </a:ln>
                <a:solidFill>
                  <a:srgbClr val="5B277D"/>
                </a:solidFill>
                <a:latin typeface="Albany" pitchFamily="18"/>
                <a:ea typeface="Andale Sans UI" pitchFamily="2"/>
                <a:cs typeface="Tahoma" pitchFamily="2"/>
              </a:rPr>
              <a:t>) for t in time])</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Extract the FMU</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unzipdir</a:t>
            </a:r>
            <a:r>
              <a:rPr lang="en-US" sz="600" b="0" i="0" u="none" strike="noStrike" dirty="0">
                <a:ln>
                  <a:noFill/>
                </a:ln>
                <a:solidFill>
                  <a:srgbClr val="5B277D"/>
                </a:solidFill>
                <a:latin typeface="Albany" pitchFamily="18"/>
                <a:ea typeface="Andale Sans UI" pitchFamily="2"/>
                <a:cs typeface="Tahoma" pitchFamily="2"/>
              </a:rPr>
              <a:t> = extract(</a:t>
            </a:r>
            <a:r>
              <a:rPr lang="en-US" sz="600" b="0" i="0" u="none" strike="noStrike" dirty="0" err="1">
                <a:ln>
                  <a:noFill/>
                </a:ln>
                <a:solidFill>
                  <a:srgbClr val="5B277D"/>
                </a:solidFill>
                <a:latin typeface="Albany" pitchFamily="18"/>
                <a:ea typeface="Andale Sans UI" pitchFamily="2"/>
                <a:cs typeface="Tahoma" pitchFamily="2"/>
              </a:rPr>
              <a:t>fmu_path</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model_description</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read_model_description</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fmu_path</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model_identifier</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model_description.coSimulation.modelIdentifier</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Initialize FMU instance</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a:t>
            </a:r>
            <a:r>
              <a:rPr lang="en-US" sz="600" b="0" i="0" u="none" strike="noStrike" dirty="0">
                <a:ln>
                  <a:noFill/>
                </a:ln>
                <a:solidFill>
                  <a:srgbClr val="5B277D"/>
                </a:solidFill>
                <a:latin typeface="Albany" pitchFamily="18"/>
                <a:ea typeface="Andale Sans UI" pitchFamily="2"/>
                <a:cs typeface="Tahoma" pitchFamily="2"/>
              </a:rPr>
              <a:t> = FMU2Slave(</a:t>
            </a:r>
            <a:r>
              <a:rPr lang="en-US" sz="600" b="0" i="0" u="none" strike="noStrike" dirty="0" err="1">
                <a:ln>
                  <a:noFill/>
                </a:ln>
                <a:solidFill>
                  <a:srgbClr val="5B277D"/>
                </a:solidFill>
                <a:latin typeface="Albany" pitchFamily="18"/>
                <a:ea typeface="Andale Sans UI" pitchFamily="2"/>
                <a:cs typeface="Tahoma" pitchFamily="2"/>
              </a:rPr>
              <a:t>guid</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model_description.guid</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unzipDirectory</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unzipdir</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modelIdentifier</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model_identifier</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instanceName</a:t>
            </a:r>
            <a:r>
              <a:rPr lang="en-US" sz="600" b="0" i="0" u="none" strike="noStrike" dirty="0">
                <a:ln>
                  <a:noFill/>
                </a:ln>
                <a:solidFill>
                  <a:srgbClr val="5B277D"/>
                </a:solidFill>
                <a:latin typeface="Albany" pitchFamily="18"/>
                <a:ea typeface="Andale Sans UI" pitchFamily="2"/>
                <a:cs typeface="Tahoma" pitchFamily="2"/>
              </a:rPr>
              <a:t>='instance1')</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fmu.instantiate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fmu.setupExperiment</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startTime</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time_start</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fmu.enterInitializationMode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fmu.exitInitializationMode</a:t>
            </a:r>
            <a:r>
              <a:rPr lang="en-US" sz="600" b="0" i="0" u="none" strike="noStrike" dirty="0">
                <a:ln>
                  <a:noFill/>
                </a:ln>
                <a:solidFill>
                  <a:srgbClr val="5B277D"/>
                </a:solidFill>
                <a:latin typeface="Albany" pitchFamily="18"/>
                <a:ea typeface="Andale Sans UI" pitchFamily="2"/>
                <a:cs typeface="Tahoma" pitchFamily="2"/>
              </a:rPr>
              <a:t>()</a:t>
            </a:r>
          </a:p>
        </p:txBody>
      </p:sp>
      <p:sp>
        <p:nvSpPr>
          <p:cNvPr id="6" name="CuadroTexto 5">
            <a:extLst>
              <a:ext uri="{FF2B5EF4-FFF2-40B4-BE49-F238E27FC236}">
                <a16:creationId xmlns:a16="http://schemas.microsoft.com/office/drawing/2014/main" id="{B9527B14-0621-D177-CDF9-3E44C180C2A8}"/>
              </a:ext>
            </a:extLst>
          </p:cNvPr>
          <p:cNvSpPr txBox="1"/>
          <p:nvPr/>
        </p:nvSpPr>
        <p:spPr>
          <a:xfrm>
            <a:off x="3815640" y="615960"/>
            <a:ext cx="3384360" cy="446004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Initialize lists to store results</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time_do_step</a:t>
            </a:r>
            <a:r>
              <a:rPr lang="en-US" sz="600" b="0" i="0" u="none" strike="noStrike" dirty="0">
                <a:ln>
                  <a:noFill/>
                </a:ln>
                <a:solidFill>
                  <a:srgbClr val="5B277D"/>
                </a:solidFill>
                <a:latin typeface="Albany" pitchFamily="18"/>
                <a:ea typeface="Andale Sans UI" pitchFamily="2"/>
                <a:cs typeface="Tahoma" pitchFamily="2"/>
              </a:rPr>
              <a:t> = []</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y_do_step</a:t>
            </a:r>
            <a:r>
              <a:rPr lang="en-US" sz="600" b="0" i="0" u="none" strike="noStrike" dirty="0">
                <a:ln>
                  <a:noFill/>
                </a:ln>
                <a:solidFill>
                  <a:srgbClr val="5B277D"/>
                </a:solidFill>
                <a:latin typeface="Albany" pitchFamily="18"/>
                <a:ea typeface="Andale Sans UI" pitchFamily="2"/>
                <a:cs typeface="Tahoma" pitchFamily="2"/>
              </a:rPr>
              <a:t> = []</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Simulation loop for </a:t>
            </a:r>
            <a:r>
              <a:rPr lang="en-US" sz="600" b="0" i="0" u="none" strike="noStrike" dirty="0" err="1">
                <a:ln>
                  <a:noFill/>
                </a:ln>
                <a:solidFill>
                  <a:srgbClr val="5B277D"/>
                </a:solidFill>
                <a:latin typeface="Albany" pitchFamily="18"/>
                <a:ea typeface="Andale Sans UI" pitchFamily="2"/>
                <a:cs typeface="Tahoma" pitchFamily="2"/>
              </a:rPr>
              <a:t>do_step</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time_start</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inputs = [v for v in </a:t>
            </a:r>
            <a:r>
              <a:rPr lang="en-US" sz="600" b="0" i="0" u="none" strike="noStrike" dirty="0" err="1">
                <a:ln>
                  <a:noFill/>
                </a:ln>
                <a:solidFill>
                  <a:srgbClr val="5B277D"/>
                </a:solidFill>
                <a:latin typeface="Albany" pitchFamily="18"/>
                <a:ea typeface="Andale Sans UI" pitchFamily="2"/>
                <a:cs typeface="Tahoma" pitchFamily="2"/>
              </a:rPr>
              <a:t>model_description.modelVariables</a:t>
            </a:r>
            <a:r>
              <a:rPr lang="en-US" sz="600" b="0" i="0" u="none" strike="noStrike" dirty="0">
                <a:ln>
                  <a:noFill/>
                </a:ln>
                <a:solidFill>
                  <a:srgbClr val="5B277D"/>
                </a:solidFill>
                <a:latin typeface="Albany" pitchFamily="18"/>
                <a:ea typeface="Andale Sans UI" pitchFamily="2"/>
                <a:cs typeface="Tahoma" pitchFamily="2"/>
              </a:rPr>
              <a:t> if </a:t>
            </a:r>
            <a:r>
              <a:rPr lang="en-US" sz="600" b="0" i="0" u="none" strike="noStrike" dirty="0" err="1">
                <a:ln>
                  <a:noFill/>
                </a:ln>
                <a:solidFill>
                  <a:srgbClr val="5B277D"/>
                </a:solidFill>
                <a:latin typeface="Albany" pitchFamily="18"/>
                <a:ea typeface="Andale Sans UI" pitchFamily="2"/>
                <a:cs typeface="Tahoma" pitchFamily="2"/>
              </a:rPr>
              <a:t>v.causality</a:t>
            </a:r>
            <a:r>
              <a:rPr lang="en-US" sz="600" b="0" i="0" u="none" strike="noStrike" dirty="0">
                <a:ln>
                  <a:noFill/>
                </a:ln>
                <a:solidFill>
                  <a:srgbClr val="5B277D"/>
                </a:solidFill>
                <a:latin typeface="Albany" pitchFamily="18"/>
                <a:ea typeface="Andale Sans UI" pitchFamily="2"/>
                <a:cs typeface="Tahoma" pitchFamily="2"/>
              </a:rPr>
              <a:t> == 'input']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outputs = [v for v in </a:t>
            </a:r>
            <a:r>
              <a:rPr lang="en-US" sz="600" b="0" i="0" u="none" strike="noStrike" dirty="0" err="1">
                <a:ln>
                  <a:noFill/>
                </a:ln>
                <a:solidFill>
                  <a:srgbClr val="5B277D"/>
                </a:solidFill>
                <a:latin typeface="Albany" pitchFamily="18"/>
                <a:ea typeface="Andale Sans UI" pitchFamily="2"/>
                <a:cs typeface="Tahoma" pitchFamily="2"/>
              </a:rPr>
              <a:t>model_description.modelVariables</a:t>
            </a:r>
            <a:r>
              <a:rPr lang="en-US" sz="600" b="0" i="0" u="none" strike="noStrike" dirty="0">
                <a:ln>
                  <a:noFill/>
                </a:ln>
                <a:solidFill>
                  <a:srgbClr val="5B277D"/>
                </a:solidFill>
                <a:latin typeface="Albany" pitchFamily="18"/>
                <a:ea typeface="Andale Sans UI" pitchFamily="2"/>
                <a:cs typeface="Tahoma" pitchFamily="2"/>
              </a:rPr>
              <a:t> if </a:t>
            </a:r>
            <a:r>
              <a:rPr lang="en-US" sz="600" b="0" i="0" u="none" strike="noStrike" dirty="0" err="1">
                <a:ln>
                  <a:noFill/>
                </a:ln>
                <a:solidFill>
                  <a:srgbClr val="5B277D"/>
                </a:solidFill>
                <a:latin typeface="Albany" pitchFamily="18"/>
                <a:ea typeface="Andale Sans UI" pitchFamily="2"/>
                <a:cs typeface="Tahoma" pitchFamily="2"/>
              </a:rPr>
              <a:t>v.causality</a:t>
            </a:r>
            <a:r>
              <a:rPr lang="en-US" sz="600" b="0" i="0" u="none" strike="noStrike" dirty="0">
                <a:ln>
                  <a:noFill/>
                </a:ln>
                <a:solidFill>
                  <a:srgbClr val="5B277D"/>
                </a:solidFill>
                <a:latin typeface="Albany" pitchFamily="18"/>
                <a:ea typeface="Andale Sans UI" pitchFamily="2"/>
                <a:cs typeface="Tahoma" pitchFamily="2"/>
              </a:rPr>
              <a:t> == 'output']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while </a:t>
            </a: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 &lt; </a:t>
            </a:r>
            <a:r>
              <a:rPr lang="en-US" sz="600" b="0" i="0" u="none" strike="noStrike" dirty="0" err="1">
                <a:ln>
                  <a:noFill/>
                </a:ln>
                <a:solidFill>
                  <a:srgbClr val="5B277D"/>
                </a:solidFill>
                <a:latin typeface="Albany" pitchFamily="18"/>
                <a:ea typeface="Andale Sans UI" pitchFamily="2"/>
                <a:cs typeface="Tahoma" pitchFamily="2"/>
              </a:rPr>
              <a:t>time_end</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 Append the current time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time_do_step.append</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 Set the input signal for the current time step</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input_value</a:t>
            </a:r>
            <a:r>
              <a:rPr lang="en-US" sz="600" b="0" i="0" u="none" strike="noStrike" dirty="0">
                <a:ln>
                  <a:noFill/>
                </a:ln>
                <a:solidFill>
                  <a:srgbClr val="5B277D"/>
                </a:solidFill>
                <a:latin typeface="Albany" pitchFamily="18"/>
                <a:ea typeface="Andale Sans UI" pitchFamily="2"/>
                <a:cs typeface="Tahoma" pitchFamily="2"/>
              </a:rPr>
              <a:t> = u[int(</a:t>
            </a: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step_size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fmu.setReal</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v.valueReference</a:t>
            </a:r>
            <a:r>
              <a:rPr lang="en-US" sz="600" b="0" i="0" u="none" strike="noStrike" dirty="0">
                <a:ln>
                  <a:noFill/>
                </a:ln>
                <a:solidFill>
                  <a:srgbClr val="5B277D"/>
                </a:solidFill>
                <a:latin typeface="Albany" pitchFamily="18"/>
                <a:ea typeface="Andale Sans UI" pitchFamily="2"/>
                <a:cs typeface="Tahoma" pitchFamily="2"/>
              </a:rPr>
              <a:t> for v in inputs], [</a:t>
            </a:r>
            <a:r>
              <a:rPr lang="en-US" sz="600" b="0" i="0" u="none" strike="noStrike" dirty="0" err="1">
                <a:ln>
                  <a:noFill/>
                </a:ln>
                <a:solidFill>
                  <a:srgbClr val="5B277D"/>
                </a:solidFill>
                <a:latin typeface="Albany" pitchFamily="18"/>
                <a:ea typeface="Andale Sans UI" pitchFamily="2"/>
                <a:cs typeface="Tahoma" pitchFamily="2"/>
              </a:rPr>
              <a:t>input_value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 Perform the simulation step</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fmu.doStep</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currentCommunicationPoint</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communicationStepSize</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step_size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 Collect output value (assuming 'y' is the output variable name)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y_value</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fmu.getReal</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v.valueReference</a:t>
            </a:r>
            <a:r>
              <a:rPr lang="en-US" sz="600" b="0" i="0" u="none" strike="noStrike" dirty="0">
                <a:ln>
                  <a:noFill/>
                </a:ln>
                <a:solidFill>
                  <a:srgbClr val="5B277D"/>
                </a:solidFill>
                <a:latin typeface="Albany" pitchFamily="18"/>
                <a:ea typeface="Andale Sans UI" pitchFamily="2"/>
                <a:cs typeface="Tahoma" pitchFamily="2"/>
              </a:rPr>
              <a:t> for v in outputs])[0]</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y_do_step.append</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y_value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 Advance time</a:t>
            </a: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current_time</a:t>
            </a:r>
            <a:r>
              <a:rPr lang="en-US" sz="600" b="0" i="0" u="none" strike="noStrike" dirty="0">
                <a:ln>
                  <a:noFill/>
                </a:ln>
                <a:solidFill>
                  <a:srgbClr val="5B277D"/>
                </a:solidFill>
                <a:latin typeface="Albany" pitchFamily="18"/>
                <a:ea typeface="Andale Sans UI" pitchFamily="2"/>
                <a:cs typeface="Tahoma" pitchFamily="2"/>
              </a:rPr>
              <a:t> += </a:t>
            </a:r>
            <a:r>
              <a:rPr lang="en-US" sz="600" b="0" i="0" u="none" strike="noStrike" dirty="0" err="1">
                <a:ln>
                  <a:noFill/>
                </a:ln>
                <a:solidFill>
                  <a:srgbClr val="5B277D"/>
                </a:solidFill>
                <a:latin typeface="Albany" pitchFamily="18"/>
                <a:ea typeface="Andale Sans UI" pitchFamily="2"/>
                <a:cs typeface="Tahoma" pitchFamily="2"/>
              </a:rPr>
              <a:t>step_size</a:t>
            </a: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Terminate and clean up FMU instance</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fmu.terminate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fmu.freeInstance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Export </a:t>
            </a:r>
            <a:r>
              <a:rPr lang="en-US" sz="600" b="0" i="0" u="none" strike="noStrike" dirty="0" err="1">
                <a:ln>
                  <a:noFill/>
                </a:ln>
                <a:solidFill>
                  <a:srgbClr val="5B277D"/>
                </a:solidFill>
                <a:latin typeface="Albany" pitchFamily="18"/>
                <a:ea typeface="Andale Sans UI" pitchFamily="2"/>
                <a:cs typeface="Tahoma" pitchFamily="2"/>
              </a:rPr>
              <a:t>do_step</a:t>
            </a:r>
            <a:r>
              <a:rPr lang="en-US" sz="600" b="0" i="0" u="none" strike="noStrike" dirty="0">
                <a:ln>
                  <a:noFill/>
                </a:ln>
                <a:solidFill>
                  <a:srgbClr val="5B277D"/>
                </a:solidFill>
                <a:latin typeface="Albany" pitchFamily="18"/>
                <a:ea typeface="Andale Sans UI" pitchFamily="2"/>
                <a:cs typeface="Tahoma" pitchFamily="2"/>
              </a:rPr>
              <a:t> results to CSV</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export_to_csv</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time_do_step</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y_do_step</a:t>
            </a:r>
            <a:r>
              <a:rPr lang="en-US" sz="600" b="0" i="0" u="none" strike="noStrike" dirty="0">
                <a:ln>
                  <a:noFill/>
                </a:ln>
                <a:solidFill>
                  <a:srgbClr val="5B277D"/>
                </a:solidFill>
                <a:latin typeface="Albany" pitchFamily="18"/>
                <a:ea typeface="Andale Sans UI" pitchFamily="2"/>
                <a:cs typeface="Tahoma" pitchFamily="2"/>
              </a:rPr>
              <a:t>, u, filename='simulation_results_dostep.csv')</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Plot both input and output signals for the FMU simulation (</a:t>
            </a:r>
            <a:r>
              <a:rPr lang="en-US" sz="600" b="0" i="0" u="none" strike="noStrike" dirty="0" err="1">
                <a:ln>
                  <a:noFill/>
                </a:ln>
                <a:solidFill>
                  <a:srgbClr val="5B277D"/>
                </a:solidFill>
                <a:latin typeface="Albany" pitchFamily="18"/>
                <a:ea typeface="Andale Sans UI" pitchFamily="2"/>
                <a:cs typeface="Tahoma" pitchFamily="2"/>
              </a:rPr>
              <a:t>do_step</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plt.figure</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figsize</a:t>
            </a:r>
            <a:r>
              <a:rPr lang="en-US" sz="600" b="0" i="0" u="none" strike="noStrike" dirty="0">
                <a:ln>
                  <a:noFill/>
                </a:ln>
                <a:solidFill>
                  <a:srgbClr val="5B277D"/>
                </a:solidFill>
                <a:latin typeface="Albany" pitchFamily="18"/>
                <a:ea typeface="Andale Sans UI" pitchFamily="2"/>
                <a:cs typeface="Tahoma" pitchFamily="2"/>
              </a:rPr>
              <a:t>=(10, 6))</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plt.plot</a:t>
            </a:r>
            <a:r>
              <a:rPr lang="en-US" sz="600" b="0" i="0" u="none" strike="noStrike" dirty="0">
                <a:ln>
                  <a:noFill/>
                </a:ln>
                <a:solidFill>
                  <a:srgbClr val="5B277D"/>
                </a:solidFill>
                <a:latin typeface="Albany" pitchFamily="18"/>
                <a:ea typeface="Andale Sans UI" pitchFamily="2"/>
                <a:cs typeface="Tahoma" pitchFamily="2"/>
              </a:rPr>
              <a:t>(time, u, label='Input signal u (Step Function)', </a:t>
            </a:r>
            <a:r>
              <a:rPr lang="en-US" sz="600" b="0" i="0" u="none" strike="noStrike" dirty="0" err="1">
                <a:ln>
                  <a:noFill/>
                </a:ln>
                <a:solidFill>
                  <a:srgbClr val="5B277D"/>
                </a:solidFill>
                <a:latin typeface="Albany" pitchFamily="18"/>
                <a:ea typeface="Andale Sans UI" pitchFamily="2"/>
                <a:cs typeface="Tahoma" pitchFamily="2"/>
              </a:rPr>
              <a:t>linestyle</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plt.plot</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time_do_step</a:t>
            </a:r>
            <a:r>
              <a:rPr lang="en-US" sz="600" b="0" i="0" u="none" strike="noStrike" dirty="0">
                <a:ln>
                  <a:noFill/>
                </a:ln>
                <a:solidFill>
                  <a:srgbClr val="5B277D"/>
                </a:solidFill>
                <a:latin typeface="Albany" pitchFamily="18"/>
                <a:ea typeface="Andale Sans UI" pitchFamily="2"/>
                <a:cs typeface="Tahoma" pitchFamily="2"/>
              </a:rPr>
              <a:t>, </a:t>
            </a:r>
            <a:r>
              <a:rPr lang="en-US" sz="600" b="0" i="0" u="none" strike="noStrike" dirty="0" err="1">
                <a:ln>
                  <a:noFill/>
                </a:ln>
                <a:solidFill>
                  <a:srgbClr val="5B277D"/>
                </a:solidFill>
                <a:latin typeface="Albany" pitchFamily="18"/>
                <a:ea typeface="Andale Sans UI" pitchFamily="2"/>
                <a:cs typeface="Tahoma" pitchFamily="2"/>
              </a:rPr>
              <a:t>y_do_step</a:t>
            </a:r>
            <a:r>
              <a:rPr lang="en-US" sz="600" b="0" i="0" u="none" strike="noStrike" dirty="0">
                <a:ln>
                  <a:noFill/>
                </a:ln>
                <a:solidFill>
                  <a:srgbClr val="5B277D"/>
                </a:solidFill>
                <a:latin typeface="Albany" pitchFamily="18"/>
                <a:ea typeface="Andale Sans UI" pitchFamily="2"/>
                <a:cs typeface="Tahoma" pitchFamily="2"/>
              </a:rPr>
              <a:t>, label='Output signal y (</a:t>
            </a:r>
            <a:r>
              <a:rPr lang="en-US" sz="600" b="0" i="0" u="none" strike="noStrike" dirty="0" err="1">
                <a:ln>
                  <a:noFill/>
                </a:ln>
                <a:solidFill>
                  <a:srgbClr val="5B277D"/>
                </a:solidFill>
                <a:latin typeface="Albany" pitchFamily="18"/>
                <a:ea typeface="Andale Sans UI" pitchFamily="2"/>
                <a:cs typeface="Tahoma" pitchFamily="2"/>
              </a:rPr>
              <a:t>do_step</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plt.xlabel</a:t>
            </a:r>
            <a:r>
              <a:rPr lang="en-US" sz="600" b="0" i="0" u="none" strike="noStrike" dirty="0">
                <a:ln>
                  <a:noFill/>
                </a:ln>
                <a:solidFill>
                  <a:srgbClr val="5B277D"/>
                </a:solidFill>
                <a:latin typeface="Albany" pitchFamily="18"/>
                <a:ea typeface="Andale Sans UI" pitchFamily="2"/>
                <a:cs typeface="Tahoma" pitchFamily="2"/>
              </a:rPr>
              <a:t>('Time [s]')</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plt.ylabel</a:t>
            </a:r>
            <a:r>
              <a:rPr lang="en-US" sz="600" b="0" i="0" u="none" strike="noStrike" dirty="0">
                <a:ln>
                  <a:noFill/>
                </a:ln>
                <a:solidFill>
                  <a:srgbClr val="5B277D"/>
                </a:solidFill>
                <a:latin typeface="Albany" pitchFamily="18"/>
                <a:ea typeface="Andale Sans UI" pitchFamily="2"/>
                <a:cs typeface="Tahoma" pitchFamily="2"/>
              </a:rPr>
              <a:t>('Signal')</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plt.title</a:t>
            </a:r>
            <a:r>
              <a:rPr lang="en-US" sz="600" b="0" i="0" u="none" strike="noStrike" dirty="0">
                <a:ln>
                  <a:noFill/>
                </a:ln>
                <a:solidFill>
                  <a:srgbClr val="5B277D"/>
                </a:solidFill>
                <a:latin typeface="Albany" pitchFamily="18"/>
                <a:ea typeface="Andale Sans UI" pitchFamily="2"/>
                <a:cs typeface="Tahoma" pitchFamily="2"/>
              </a:rPr>
              <a:t>('Input and Output Signals (</a:t>
            </a:r>
            <a:r>
              <a:rPr lang="en-US" sz="600" b="0" i="0" u="none" strike="noStrike" dirty="0" err="1">
                <a:ln>
                  <a:noFill/>
                </a:ln>
                <a:solidFill>
                  <a:srgbClr val="5B277D"/>
                </a:solidFill>
                <a:latin typeface="Albany" pitchFamily="18"/>
                <a:ea typeface="Andale Sans UI" pitchFamily="2"/>
                <a:cs typeface="Tahoma" pitchFamily="2"/>
              </a:rPr>
              <a:t>do_step</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plt.grid</a:t>
            </a:r>
            <a:r>
              <a:rPr lang="en-US" sz="600" b="0" i="0" u="none" strike="noStrike" dirty="0">
                <a:ln>
                  <a:noFill/>
                </a:ln>
                <a:solidFill>
                  <a:srgbClr val="5B277D"/>
                </a:solidFill>
                <a:latin typeface="Albany" pitchFamily="18"/>
                <a:ea typeface="Andale Sans UI" pitchFamily="2"/>
                <a:cs typeface="Tahoma" pitchFamily="2"/>
              </a:rPr>
              <a:t>(True)</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plt.legend</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plt.show</a:t>
            </a:r>
            <a:r>
              <a:rPr lang="en-US" sz="600" b="0" i="0" u="none" strike="noStrike" dirty="0">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pPr>
            <a:endParaRPr lang="en-US" sz="600" b="0" i="0" u="none" strike="noStrike" dirty="0">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pPr>
            <a:r>
              <a:rPr lang="en-US" sz="600" b="0" i="0" u="none" strike="noStrike" dirty="0">
                <a:ln>
                  <a:noFill/>
                </a:ln>
                <a:solidFill>
                  <a:srgbClr val="5B277D"/>
                </a:solidFill>
                <a:latin typeface="Albany" pitchFamily="18"/>
                <a:ea typeface="Andale Sans UI" pitchFamily="2"/>
                <a:cs typeface="Tahoma" pitchFamily="2"/>
              </a:rPr>
              <a:t># Clean up extracted FMU directory</a:t>
            </a:r>
          </a:p>
          <a:p>
            <a:pPr marL="0" marR="0" lvl="0" indent="0" rtl="0" hangingPunct="0">
              <a:spcBef>
                <a:spcPts val="0"/>
              </a:spcBef>
              <a:spcAft>
                <a:spcPts val="0"/>
              </a:spcAft>
              <a:buNone/>
              <a:tabLst/>
            </a:pPr>
            <a:r>
              <a:rPr lang="en-US" sz="600" b="0" i="0" u="none" strike="noStrike" dirty="0" err="1">
                <a:ln>
                  <a:noFill/>
                </a:ln>
                <a:solidFill>
                  <a:srgbClr val="5B277D"/>
                </a:solidFill>
                <a:latin typeface="Albany" pitchFamily="18"/>
                <a:ea typeface="Andale Sans UI" pitchFamily="2"/>
                <a:cs typeface="Tahoma" pitchFamily="2"/>
              </a:rPr>
              <a:t>shutil.rmtree</a:t>
            </a:r>
            <a:r>
              <a:rPr lang="en-US" sz="600" b="0" i="0" u="none" strike="noStrike" dirty="0">
                <a:ln>
                  <a:noFill/>
                </a:ln>
                <a:solidFill>
                  <a:srgbClr val="5B277D"/>
                </a:solidFill>
                <a:latin typeface="Albany" pitchFamily="18"/>
                <a:ea typeface="Andale Sans UI" pitchFamily="2"/>
                <a:cs typeface="Tahoma" pitchFamily="2"/>
              </a:rPr>
              <a:t>(</a:t>
            </a:r>
            <a:r>
              <a:rPr lang="en-US" sz="600" b="0" i="0" u="none" strike="noStrike" dirty="0" err="1">
                <a:ln>
                  <a:noFill/>
                </a:ln>
                <a:solidFill>
                  <a:srgbClr val="5B277D"/>
                </a:solidFill>
                <a:latin typeface="Albany" pitchFamily="18"/>
                <a:ea typeface="Andale Sans UI" pitchFamily="2"/>
                <a:cs typeface="Tahoma" pitchFamily="2"/>
              </a:rPr>
              <a:t>unzipdir</a:t>
            </a:r>
            <a:r>
              <a:rPr lang="en-US" sz="600" b="0" i="0" u="none" strike="noStrike" dirty="0">
                <a:ln>
                  <a:noFill/>
                </a:ln>
                <a:solidFill>
                  <a:srgbClr val="5B277D"/>
                </a:solidFill>
                <a:latin typeface="Albany" pitchFamily="18"/>
                <a:ea typeface="Andale Sans UI" pitchFamily="2"/>
                <a:cs typeface="Tahoma" pitchFamily="2"/>
              </a:rPr>
              <a:t>)</a:t>
            </a:r>
          </a:p>
        </p:txBody>
      </p:sp>
      <p:sp>
        <p:nvSpPr>
          <p:cNvPr id="9" name="Título 1">
            <a:extLst>
              <a:ext uri="{FF2B5EF4-FFF2-40B4-BE49-F238E27FC236}">
                <a16:creationId xmlns:a16="http://schemas.microsoft.com/office/drawing/2014/main" id="{1787E367-EBB1-61B8-0CEA-4BE1DE9463DD}"/>
              </a:ext>
            </a:extLst>
          </p:cNvPr>
          <p:cNvSpPr txBox="1">
            <a:spLocks/>
          </p:cNvSpPr>
          <p:nvPr/>
        </p:nvSpPr>
        <p:spPr>
          <a:xfrm>
            <a:off x="326134" y="76728"/>
            <a:ext cx="7511037" cy="615555"/>
          </a:xfrm>
          <a:prstGeom prst="rect">
            <a:avLst/>
          </a:prstGeom>
          <a:noFill/>
          <a:ln>
            <a:noFill/>
          </a:ln>
        </p:spPr>
        <p:txBody>
          <a:bodyPr vert="horz" wrap="square" lIns="0" tIns="0" rIns="0" bIns="0" anchor="ctr" anchorCtr="0" compatLnSpc="1">
            <a:spAutoFit/>
          </a:bodyPr>
          <a:lstStyle>
            <a:lvl1pPr marL="0" marR="0" lvl="0" indent="0" algn="ctr" defTabSz="914400" rtl="0" fontAlgn="auto" hangingPunct="0">
              <a:lnSpc>
                <a:spcPct val="100000"/>
              </a:lnSpc>
              <a:spcBef>
                <a:spcPts val="0"/>
              </a:spcBef>
              <a:spcAft>
                <a:spcPts val="0"/>
              </a:spcAft>
              <a:buNone/>
              <a:tabLst/>
              <a:defRPr lang="es-CL" sz="2990" b="1" i="0" u="none" strike="noStrike" kern="0" cap="none" spc="0" baseline="0">
                <a:solidFill>
                  <a:srgbClr val="198A8A"/>
                </a:solidFill>
                <a:uFillTx/>
                <a:latin typeface="Albany" pitchFamily="18"/>
                <a:cs typeface="Tahoma" pitchFamily="2"/>
              </a:defRPr>
            </a:lvl1pPr>
          </a:lstStyle>
          <a:p>
            <a:pPr algn="l"/>
            <a:r>
              <a:rPr lang="es-MX" sz="2000" dirty="0">
                <a:latin typeface="Ubuntu" pitchFamily="18"/>
              </a:rPr>
              <a:t>¿Como Construir un gemelo digital?</a:t>
            </a:r>
            <a:br>
              <a:rPr lang="es-MX" sz="2000" b="0" dirty="0">
                <a:latin typeface="Ubuntu" pitchFamily="18"/>
              </a:rPr>
            </a:br>
            <a:r>
              <a:rPr lang="en-US" sz="2000" b="0" dirty="0" err="1">
                <a:latin typeface="Ubuntu" pitchFamily="18"/>
              </a:rPr>
              <a:t>Importación</a:t>
            </a:r>
            <a:r>
              <a:rPr lang="en-US" sz="2000" b="0" dirty="0">
                <a:latin typeface="Ubuntu" pitchFamily="18"/>
              </a:rPr>
              <a:t> y </a:t>
            </a:r>
            <a:r>
              <a:rPr lang="en-US" sz="2000" b="0" dirty="0" err="1">
                <a:latin typeface="Ubuntu" pitchFamily="18"/>
              </a:rPr>
              <a:t>utilización</a:t>
            </a:r>
            <a:r>
              <a:rPr lang="en-US" sz="2000" b="0" dirty="0">
                <a:latin typeface="Ubuntu" pitchFamily="18"/>
              </a:rPr>
              <a:t> de FMU</a:t>
            </a:r>
            <a:endParaRPr lang="es-MX" sz="2000" b="0" kern="1200" dirty="0">
              <a:latin typeface="Ubuntu" pitchFamily="34"/>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rma libre: forma 1">
            <a:extLst>
              <a:ext uri="{FF2B5EF4-FFF2-40B4-BE49-F238E27FC236}">
                <a16:creationId xmlns:a16="http://schemas.microsoft.com/office/drawing/2014/main" id="{E03496D5-CB78-3DED-DA39-F9598808201C}"/>
              </a:ext>
            </a:extLst>
          </p:cNvPr>
          <p:cNvSpPr/>
          <p:nvPr/>
        </p:nvSpPr>
        <p:spPr>
          <a:xfrm>
            <a:off x="5040000" y="1620000"/>
            <a:ext cx="252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3" name="Forma libre: forma 2">
            <a:extLst>
              <a:ext uri="{FF2B5EF4-FFF2-40B4-BE49-F238E27FC236}">
                <a16:creationId xmlns:a16="http://schemas.microsoft.com/office/drawing/2014/main" id="{C22D88CB-8446-3F89-9197-DA78A7AE1D27}"/>
              </a:ext>
            </a:extLst>
          </p:cNvPr>
          <p:cNvSpPr/>
          <p:nvPr/>
        </p:nvSpPr>
        <p:spPr>
          <a:xfrm>
            <a:off x="720000" y="3600000"/>
            <a:ext cx="1800000" cy="36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pic>
        <p:nvPicPr>
          <p:cNvPr id="5" name="Imagen 4">
            <a:extLst>
              <a:ext uri="{FF2B5EF4-FFF2-40B4-BE49-F238E27FC236}">
                <a16:creationId xmlns:a16="http://schemas.microsoft.com/office/drawing/2014/main" id="{2FFBDA31-4254-0659-B240-B95E9CC295CA}"/>
              </a:ext>
            </a:extLst>
          </p:cNvPr>
          <p:cNvPicPr>
            <a:picLocks noChangeAspect="1"/>
          </p:cNvPicPr>
          <p:nvPr/>
        </p:nvPicPr>
        <p:blipFill>
          <a:blip r:embed="rId3">
            <a:lum/>
            <a:alphaModFix/>
          </a:blip>
          <a:srcRect/>
          <a:stretch>
            <a:fillRect/>
          </a:stretch>
        </p:blipFill>
        <p:spPr>
          <a:xfrm>
            <a:off x="4140000" y="2035799"/>
            <a:ext cx="3764160" cy="2464200"/>
          </a:xfrm>
          <a:prstGeom prst="rect">
            <a:avLst/>
          </a:prstGeom>
          <a:noFill/>
          <a:ln>
            <a:noFill/>
          </a:ln>
          <a:effectLst>
            <a:outerShdw dist="103351" dir="2700000" algn="tl">
              <a:srgbClr val="808080">
                <a:alpha val="32000"/>
              </a:srgbClr>
            </a:outerShdw>
          </a:effectLst>
        </p:spPr>
      </p:pic>
      <p:pic>
        <p:nvPicPr>
          <p:cNvPr id="6" name="Imagen 5">
            <a:extLst>
              <a:ext uri="{FF2B5EF4-FFF2-40B4-BE49-F238E27FC236}">
                <a16:creationId xmlns:a16="http://schemas.microsoft.com/office/drawing/2014/main" id="{31F89522-4403-48AC-2078-A8115EC472E5}"/>
              </a:ext>
            </a:extLst>
          </p:cNvPr>
          <p:cNvPicPr>
            <a:picLocks noChangeAspect="1"/>
          </p:cNvPicPr>
          <p:nvPr/>
        </p:nvPicPr>
        <p:blipFill>
          <a:blip r:embed="rId4">
            <a:lum/>
            <a:alphaModFix/>
          </a:blip>
          <a:srcRect/>
          <a:stretch>
            <a:fillRect/>
          </a:stretch>
        </p:blipFill>
        <p:spPr>
          <a:xfrm>
            <a:off x="180000" y="900000"/>
            <a:ext cx="3600000" cy="2357280"/>
          </a:xfrm>
          <a:prstGeom prst="rect">
            <a:avLst/>
          </a:prstGeom>
          <a:noFill/>
          <a:ln>
            <a:noFill/>
          </a:ln>
          <a:effectLst>
            <a:outerShdw dist="103351" dir="2700000" algn="tl">
              <a:srgbClr val="808080">
                <a:alpha val="32000"/>
              </a:srgbClr>
            </a:outerShdw>
          </a:effectLst>
        </p:spPr>
      </p:pic>
      <p:sp>
        <p:nvSpPr>
          <p:cNvPr id="7" name="CuadroTexto 6">
            <a:extLst>
              <a:ext uri="{FF2B5EF4-FFF2-40B4-BE49-F238E27FC236}">
                <a16:creationId xmlns:a16="http://schemas.microsoft.com/office/drawing/2014/main" id="{73F88BDE-DA67-57D2-2905-75E4B41B6C60}"/>
              </a:ext>
            </a:extLst>
          </p:cNvPr>
          <p:cNvSpPr txBox="1"/>
          <p:nvPr/>
        </p:nvSpPr>
        <p:spPr>
          <a:xfrm>
            <a:off x="5081040" y="1620000"/>
            <a:ext cx="2478960" cy="346320"/>
          </a:xfrm>
          <a:prstGeom prst="rect">
            <a:avLst/>
          </a:prstGeom>
          <a:noFill/>
          <a:ln>
            <a:noFill/>
          </a:ln>
        </p:spPr>
        <p:txBody>
          <a:bodyPr vert="horz" wrap="none" lIns="90000" tIns="45000" rIns="90000" bIns="45000" anchorCtr="0" compatLnSpc="0">
            <a:spAutoFit/>
          </a:bodyPr>
          <a:lstStyle/>
          <a:p>
            <a:pPr marL="0" marR="0" lvl="0" indent="0" rtl="0" hangingPunct="0">
              <a:spcBef>
                <a:spcPts val="0"/>
              </a:spcBef>
              <a:spcAft>
                <a:spcPts val="0"/>
              </a:spcAft>
              <a:buNone/>
              <a:tabLst/>
            </a:pPr>
            <a:r>
              <a:rPr lang="en-US" sz="1800" b="0" i="0" u="none" strike="noStrike">
                <a:ln>
                  <a:noFill/>
                </a:ln>
                <a:latin typeface="Albany" pitchFamily="18"/>
                <a:ea typeface="Andale Sans UI" pitchFamily="2"/>
                <a:cs typeface="Tahoma" pitchFamily="2"/>
              </a:rPr>
              <a:t>SecondOrderFMU.fmu</a:t>
            </a:r>
          </a:p>
        </p:txBody>
      </p:sp>
      <p:sp>
        <p:nvSpPr>
          <p:cNvPr id="8" name="CuadroTexto 7">
            <a:extLst>
              <a:ext uri="{FF2B5EF4-FFF2-40B4-BE49-F238E27FC236}">
                <a16:creationId xmlns:a16="http://schemas.microsoft.com/office/drawing/2014/main" id="{CBC763DB-CD72-ECBC-3A79-14F8CD990F8A}"/>
              </a:ext>
            </a:extLst>
          </p:cNvPr>
          <p:cNvSpPr txBox="1"/>
          <p:nvPr/>
        </p:nvSpPr>
        <p:spPr>
          <a:xfrm>
            <a:off x="761040" y="3600000"/>
            <a:ext cx="1526400" cy="346320"/>
          </a:xfrm>
          <a:prstGeom prst="rect">
            <a:avLst/>
          </a:prstGeom>
          <a:noFill/>
          <a:ln>
            <a:noFill/>
          </a:ln>
        </p:spPr>
        <p:txBody>
          <a:bodyPr vert="horz" wrap="none" lIns="90000" tIns="45000" rIns="90000" bIns="45000" anchorCtr="0" compatLnSpc="0">
            <a:spAutoFit/>
          </a:bodyPr>
          <a:lstStyle/>
          <a:p>
            <a:pPr marL="0" marR="0" lvl="0" indent="0" rtl="0" hangingPunct="0">
              <a:spcBef>
                <a:spcPts val="0"/>
              </a:spcBef>
              <a:spcAft>
                <a:spcPts val="0"/>
              </a:spcAft>
              <a:buNone/>
              <a:tabLst/>
            </a:pPr>
            <a:r>
              <a:rPr lang="en-US" sz="1800" b="0" i="0" u="none" strike="noStrike">
                <a:ln>
                  <a:noFill/>
                </a:ln>
                <a:latin typeface="Albany" pitchFamily="18"/>
                <a:ea typeface="Andale Sans UI" pitchFamily="2"/>
                <a:cs typeface="Tahoma" pitchFamily="2"/>
              </a:rPr>
              <a:t>Python Class</a:t>
            </a:r>
          </a:p>
        </p:txBody>
      </p:sp>
      <p:sp>
        <p:nvSpPr>
          <p:cNvPr id="9" name="Título 1">
            <a:extLst>
              <a:ext uri="{FF2B5EF4-FFF2-40B4-BE49-F238E27FC236}">
                <a16:creationId xmlns:a16="http://schemas.microsoft.com/office/drawing/2014/main" id="{EB40B7EB-DAD4-666A-2A5D-C485505C6009}"/>
              </a:ext>
            </a:extLst>
          </p:cNvPr>
          <p:cNvSpPr txBox="1">
            <a:spLocks/>
          </p:cNvSpPr>
          <p:nvPr/>
        </p:nvSpPr>
        <p:spPr>
          <a:xfrm>
            <a:off x="326134" y="76728"/>
            <a:ext cx="7511037" cy="615555"/>
          </a:xfrm>
          <a:prstGeom prst="rect">
            <a:avLst/>
          </a:prstGeom>
          <a:noFill/>
          <a:ln>
            <a:noFill/>
          </a:ln>
        </p:spPr>
        <p:txBody>
          <a:bodyPr vert="horz" wrap="square" lIns="0" tIns="0" rIns="0" bIns="0" anchor="ctr" anchorCtr="0" compatLnSpc="1">
            <a:spAutoFit/>
          </a:bodyPr>
          <a:lstStyle>
            <a:lvl1pPr marL="0" marR="0" lvl="0" indent="0" algn="ctr" defTabSz="914400" rtl="0" fontAlgn="auto" hangingPunct="0">
              <a:lnSpc>
                <a:spcPct val="100000"/>
              </a:lnSpc>
              <a:spcBef>
                <a:spcPts val="0"/>
              </a:spcBef>
              <a:spcAft>
                <a:spcPts val="0"/>
              </a:spcAft>
              <a:buNone/>
              <a:tabLst/>
              <a:defRPr lang="es-CL" sz="2990" b="1" i="0" u="none" strike="noStrike" kern="0" cap="none" spc="0" baseline="0">
                <a:solidFill>
                  <a:srgbClr val="198A8A"/>
                </a:solidFill>
                <a:uFillTx/>
                <a:latin typeface="Albany" pitchFamily="18"/>
                <a:cs typeface="Tahoma" pitchFamily="2"/>
              </a:defRPr>
            </a:lvl1pPr>
          </a:lstStyle>
          <a:p>
            <a:pPr algn="l"/>
            <a:r>
              <a:rPr lang="es-MX" sz="2000" dirty="0">
                <a:latin typeface="Ubuntu" pitchFamily="18"/>
              </a:rPr>
              <a:t>¿Como Construir un gemelo digital?</a:t>
            </a:r>
            <a:br>
              <a:rPr lang="es-MX" sz="2000" b="0" dirty="0">
                <a:latin typeface="Ubuntu" pitchFamily="18"/>
              </a:rPr>
            </a:br>
            <a:r>
              <a:rPr lang="en-US" sz="2000" b="0" dirty="0" err="1">
                <a:latin typeface="Ubuntu" pitchFamily="18"/>
              </a:rPr>
              <a:t>Importación</a:t>
            </a:r>
            <a:r>
              <a:rPr lang="en-US" sz="2000" b="0" dirty="0">
                <a:latin typeface="Ubuntu" pitchFamily="18"/>
              </a:rPr>
              <a:t> y </a:t>
            </a:r>
            <a:r>
              <a:rPr lang="en-US" sz="2000" b="0" dirty="0" err="1">
                <a:latin typeface="Ubuntu" pitchFamily="18"/>
              </a:rPr>
              <a:t>utilización</a:t>
            </a:r>
            <a:r>
              <a:rPr lang="en-US" sz="2000" b="0" dirty="0">
                <a:latin typeface="Ubuntu" pitchFamily="18"/>
              </a:rPr>
              <a:t> de FMU</a:t>
            </a:r>
            <a:endParaRPr lang="es-MX" sz="2000" b="0" kern="1200" dirty="0">
              <a:latin typeface="Ubuntu" pitchFamily="3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page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A08533-08EF-A80A-D37C-70F056B6F3BA}"/>
              </a:ext>
            </a:extLst>
          </p:cNvPr>
          <p:cNvSpPr txBox="1">
            <a:spLocks noGrp="1"/>
          </p:cNvSpPr>
          <p:nvPr>
            <p:ph type="title" idx="4294967295"/>
          </p:nvPr>
        </p:nvSpPr>
        <p:spPr>
          <a:xfrm>
            <a:off x="539998" y="379988"/>
            <a:ext cx="2159995" cy="369335"/>
          </a:xfrm>
        </p:spPr>
        <p:txBody>
          <a:bodyPr anchorCtr="0">
            <a:spAutoFit/>
          </a:bodyPr>
          <a:lstStyle/>
          <a:p>
            <a:pPr lvl="0" algn="l"/>
            <a:r>
              <a:rPr lang="es-CL" sz="2400">
                <a:latin typeface="Ubuntu" pitchFamily="18"/>
              </a:rPr>
              <a:t>Contenidos</a:t>
            </a:r>
          </a:p>
        </p:txBody>
      </p:sp>
      <p:sp>
        <p:nvSpPr>
          <p:cNvPr id="3" name="CuadroTexto 3">
            <a:extLst>
              <a:ext uri="{FF2B5EF4-FFF2-40B4-BE49-F238E27FC236}">
                <a16:creationId xmlns:a16="http://schemas.microsoft.com/office/drawing/2014/main" id="{81E79C03-DE35-4DD7-A743-560C42D61FBB}"/>
              </a:ext>
            </a:extLst>
          </p:cNvPr>
          <p:cNvSpPr txBox="1"/>
          <p:nvPr/>
        </p:nvSpPr>
        <p:spPr>
          <a:xfrm>
            <a:off x="379850" y="1006516"/>
            <a:ext cx="7563999" cy="3611002"/>
          </a:xfrm>
          <a:prstGeom prst="rect">
            <a:avLst/>
          </a:prstGeom>
          <a:noFill/>
          <a:ln cap="flat">
            <a:noFill/>
          </a:ln>
        </p:spPr>
        <p:txBody>
          <a:bodyPr vert="horz" wrap="square" lIns="90004" tIns="44997" rIns="90004" bIns="44997" anchor="t" anchorCtr="0" compatLnSpc="0">
            <a:spAutoFit/>
          </a:bodyPr>
          <a:lstStyle/>
          <a:p>
            <a:pPr marL="400050" marR="0" lvl="0" indent="-400050" algn="l" defTabSz="914400" rtl="0" fontAlgn="auto" hangingPunct="0">
              <a:lnSpc>
                <a:spcPct val="100000"/>
              </a:lnSpc>
              <a:spcBef>
                <a:spcPts val="0"/>
              </a:spcBef>
              <a:spcAft>
                <a:spcPts val="600"/>
              </a:spcAft>
              <a:buSzPct val="100000"/>
              <a:buFont typeface="Aptos Display"/>
              <a:buAutoNum type="romanUcPeriod"/>
              <a:tabLst/>
              <a:defRPr sz="1800" b="0" i="0" u="none" strike="noStrike" kern="0" cap="none" spc="0" baseline="0">
                <a:solidFill>
                  <a:srgbClr val="000000"/>
                </a:solidFill>
                <a:uFillTx/>
              </a:defRPr>
            </a:pPr>
            <a:r>
              <a:rPr lang="es-CL" sz="1300" b="0" i="0" u="none" strike="noStrike" kern="1200" cap="none" spc="0" baseline="0">
                <a:solidFill>
                  <a:srgbClr val="198A8A"/>
                </a:solidFill>
                <a:uFillTx/>
                <a:latin typeface="Ubuntu" pitchFamily="34"/>
                <a:ea typeface="Andale Sans UI" pitchFamily="2"/>
                <a:cs typeface="Tahoma" pitchFamily="2"/>
              </a:rPr>
              <a:t> Introducción y objetivos</a:t>
            </a:r>
          </a:p>
          <a:p>
            <a:pPr marL="400050" marR="0" lvl="0" indent="-400050" algn="l" defTabSz="914400" rtl="0" fontAlgn="auto" hangingPunct="0">
              <a:lnSpc>
                <a:spcPct val="100000"/>
              </a:lnSpc>
              <a:spcBef>
                <a:spcPts val="0"/>
              </a:spcBef>
              <a:spcAft>
                <a:spcPts val="600"/>
              </a:spcAft>
              <a:buSzPct val="100000"/>
              <a:buFont typeface="Aptos Display"/>
              <a:buAutoNum type="romanUcPeriod"/>
              <a:tabLst/>
              <a:defRPr sz="1800" b="0" i="0" u="none" strike="noStrike" kern="0" cap="none" spc="0" baseline="0">
                <a:solidFill>
                  <a:srgbClr val="000000"/>
                </a:solidFill>
                <a:uFillTx/>
              </a:defRPr>
            </a:pPr>
            <a:r>
              <a:rPr lang="es-CL" sz="1300" b="0" i="0" u="none" strike="noStrike" kern="1200" cap="none" spc="0" baseline="0">
                <a:solidFill>
                  <a:srgbClr val="198A8A"/>
                </a:solidFill>
                <a:uFillTx/>
                <a:latin typeface="Ubuntu" pitchFamily="34"/>
                <a:ea typeface="Andale Sans UI" pitchFamily="2"/>
                <a:cs typeface="Tahoma" pitchFamily="2"/>
              </a:rPr>
              <a:t> ¿Qué es un gemelo digital?</a:t>
            </a:r>
          </a:p>
          <a:p>
            <a:pPr marL="400050" marR="0" lvl="0" indent="-400050" algn="l" defTabSz="914400" rtl="0" fontAlgn="auto" hangingPunct="0">
              <a:lnSpc>
                <a:spcPct val="100000"/>
              </a:lnSpc>
              <a:spcBef>
                <a:spcPts val="0"/>
              </a:spcBef>
              <a:spcAft>
                <a:spcPts val="600"/>
              </a:spcAft>
              <a:buSzPct val="100000"/>
              <a:buFont typeface="Aptos Display"/>
              <a:buAutoNum type="romanUcPeriod"/>
              <a:tabLst/>
              <a:defRPr sz="1800" b="0" i="0" u="none" strike="noStrike" kern="0" cap="none" spc="0" baseline="0">
                <a:solidFill>
                  <a:srgbClr val="000000"/>
                </a:solidFill>
                <a:uFillTx/>
              </a:defRPr>
            </a:pPr>
            <a:r>
              <a:rPr lang="es-CL" sz="1300" b="0" i="0" u="none" strike="noStrike" kern="1200" cap="none" spc="0" baseline="0">
                <a:solidFill>
                  <a:srgbClr val="198A8A"/>
                </a:solidFill>
                <a:uFillTx/>
                <a:latin typeface="Ubuntu" pitchFamily="34"/>
                <a:ea typeface="Andale Sans UI" pitchFamily="2"/>
                <a:cs typeface="Tahoma" pitchFamily="2"/>
              </a:rPr>
              <a:t> ¿Como construir un gemelo digital?</a:t>
            </a:r>
          </a:p>
          <a:p>
            <a:pPr marL="742950" marR="0" lvl="2" indent="-285750" algn="l" defTabSz="914400" rtl="0" fontAlgn="auto" hangingPunct="0">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198A8A"/>
                </a:solidFill>
                <a:uFillTx/>
                <a:latin typeface="Ubuntu" pitchFamily="34"/>
                <a:ea typeface="Andale Sans UI" pitchFamily="2"/>
                <a:cs typeface="Tahoma" pitchFamily="2"/>
              </a:rPr>
              <a:t>Antecedentes: problemática, conocimiento del gemelo real, información disponible, entre otros.</a:t>
            </a:r>
          </a:p>
          <a:p>
            <a:pPr marL="742950" marR="0" lvl="2" indent="-285750" algn="l" defTabSz="914400" rtl="0" fontAlgn="auto" hangingPunct="0">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198A8A"/>
                </a:solidFill>
                <a:uFillTx/>
                <a:latin typeface="Ubuntu" pitchFamily="34"/>
                <a:ea typeface="Andale Sans UI" pitchFamily="2"/>
                <a:cs typeface="Tahoma" pitchFamily="2"/>
              </a:rPr>
              <a:t>Herramientas de software para la creación de modelos</a:t>
            </a:r>
          </a:p>
          <a:p>
            <a:pPr marL="742950" marR="0" lvl="2" indent="-285750" algn="l" defTabSz="914400" rtl="0" fontAlgn="auto" hangingPunct="0">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s-CL" sz="1200" b="0" i="0" u="none" strike="noStrike" kern="0" cap="none" spc="0" baseline="0">
                <a:solidFill>
                  <a:srgbClr val="198A8A"/>
                </a:solidFill>
                <a:uFillTx/>
                <a:latin typeface="Ubuntu" pitchFamily="34"/>
                <a:ea typeface="Andale Sans UI" pitchFamily="2"/>
                <a:cs typeface="Tahoma" pitchFamily="2"/>
              </a:rPr>
              <a:t>Estándar para el intercambio de modelos </a:t>
            </a:r>
          </a:p>
          <a:p>
            <a:pPr marL="742950" marR="0" lvl="2" indent="-285750" algn="l" defTabSz="914400" rtl="0" fontAlgn="auto" hangingPunct="0">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198A8A"/>
                </a:solidFill>
                <a:uFillTx/>
                <a:latin typeface="Ubuntu" pitchFamily="34"/>
                <a:ea typeface="Andale Sans UI" pitchFamily="2"/>
                <a:cs typeface="Tahoma" pitchFamily="2"/>
              </a:rPr>
              <a:t>Despliegue de un modelo de simulación:</a:t>
            </a:r>
          </a:p>
          <a:p>
            <a:pPr marL="1085850" marR="0" lvl="3" indent="-171450" algn="l" defTabSz="914400" rtl="0" fontAlgn="auto" hangingPunct="0">
              <a:lnSpc>
                <a:spcPct val="100000"/>
              </a:lnSpc>
              <a:spcBef>
                <a:spcPts val="0"/>
              </a:spcBef>
              <a:spcAft>
                <a:spcPts val="600"/>
              </a:spcAft>
              <a:buSzPct val="100000"/>
              <a:buFont typeface="Courier New" pitchFamily="49"/>
              <a:buChar char="o"/>
              <a:tabLst/>
              <a:defRPr sz="1800" b="0" i="0" u="none" strike="noStrike" kern="0" cap="none" spc="0" baseline="0">
                <a:solidFill>
                  <a:srgbClr val="000000"/>
                </a:solidFill>
                <a:uFillTx/>
              </a:defRPr>
            </a:pPr>
            <a:r>
              <a:rPr lang="es-CL" sz="1200" b="0" i="0" u="none" strike="noStrike" kern="0" cap="none" spc="0" baseline="0">
                <a:solidFill>
                  <a:srgbClr val="198A8A"/>
                </a:solidFill>
                <a:uFillTx/>
                <a:latin typeface="Ubuntu" pitchFamily="34"/>
                <a:ea typeface="Andale Sans UI" pitchFamily="2"/>
                <a:cs typeface="Tahoma" pitchFamily="2"/>
              </a:rPr>
              <a:t>Conexión a base de datos para el consumo de señales habilitantes</a:t>
            </a:r>
          </a:p>
          <a:p>
            <a:pPr marL="1085850" marR="0" lvl="3" indent="-171450" algn="l" defTabSz="914400" rtl="0" fontAlgn="auto" hangingPunct="0">
              <a:lnSpc>
                <a:spcPct val="100000"/>
              </a:lnSpc>
              <a:spcBef>
                <a:spcPts val="0"/>
              </a:spcBef>
              <a:spcAft>
                <a:spcPts val="600"/>
              </a:spcAft>
              <a:buSzPct val="100000"/>
              <a:buFont typeface="Courier New" pitchFamily="49"/>
              <a:buChar char="o"/>
              <a:tabLst/>
              <a:defRPr sz="1800" b="0" i="0" u="none" strike="noStrike" kern="0" cap="none" spc="0" baseline="0">
                <a:solidFill>
                  <a:srgbClr val="000000"/>
                </a:solidFill>
                <a:uFillTx/>
              </a:defRPr>
            </a:pPr>
            <a:r>
              <a:rPr lang="es-CL" sz="1200" b="0" i="0" u="none" strike="noStrike" kern="1200" cap="none" spc="0" baseline="0">
                <a:solidFill>
                  <a:srgbClr val="198A8A"/>
                </a:solidFill>
                <a:uFillTx/>
                <a:latin typeface="Ubuntu" pitchFamily="34"/>
                <a:ea typeface="Andale Sans UI" pitchFamily="2"/>
                <a:cs typeface="Tahoma" pitchFamily="2"/>
              </a:rPr>
              <a:t>Ejecución de m</a:t>
            </a:r>
            <a:r>
              <a:rPr lang="es-CL" sz="1200" b="0" i="0" u="none" strike="noStrike" kern="0" cap="none" spc="0" baseline="0">
                <a:solidFill>
                  <a:srgbClr val="198A8A"/>
                </a:solidFill>
                <a:uFillTx/>
                <a:latin typeface="Ubuntu" pitchFamily="34"/>
                <a:ea typeface="Andale Sans UI" pitchFamily="2"/>
                <a:cs typeface="Tahoma" pitchFamily="2"/>
              </a:rPr>
              <a:t>odelo en tiempo real </a:t>
            </a:r>
          </a:p>
          <a:p>
            <a:pPr marL="1085850" marR="0" lvl="3" indent="-171450" algn="l" defTabSz="914400" rtl="0" fontAlgn="auto" hangingPunct="0">
              <a:lnSpc>
                <a:spcPct val="100000"/>
              </a:lnSpc>
              <a:spcBef>
                <a:spcPts val="0"/>
              </a:spcBef>
              <a:spcAft>
                <a:spcPts val="600"/>
              </a:spcAft>
              <a:buSzPct val="100000"/>
              <a:buFont typeface="Courier New" pitchFamily="49"/>
              <a:buChar char="o"/>
              <a:tabLst/>
              <a:defRPr sz="1800" b="0" i="0" u="none" strike="noStrike" kern="0" cap="none" spc="0" baseline="0">
                <a:solidFill>
                  <a:srgbClr val="000000"/>
                </a:solidFill>
                <a:uFillTx/>
              </a:defRPr>
            </a:pPr>
            <a:r>
              <a:rPr lang="es-CL" sz="1200" b="0" i="0" u="none" strike="noStrike" kern="1200" cap="none" spc="0" baseline="0">
                <a:solidFill>
                  <a:srgbClr val="198A8A"/>
                </a:solidFill>
                <a:uFillTx/>
                <a:latin typeface="Ubuntu" pitchFamily="34"/>
                <a:ea typeface="Andale Sans UI" pitchFamily="2"/>
                <a:cs typeface="Tahoma" pitchFamily="2"/>
              </a:rPr>
              <a:t>Almacenamient</a:t>
            </a:r>
            <a:r>
              <a:rPr lang="es-CL" sz="1200" b="0" i="0" u="none" strike="noStrike" kern="0" cap="none" spc="0" baseline="0">
                <a:solidFill>
                  <a:srgbClr val="198A8A"/>
                </a:solidFill>
                <a:uFillTx/>
                <a:latin typeface="Ubuntu" pitchFamily="34"/>
                <a:ea typeface="Andale Sans UI" pitchFamily="2"/>
                <a:cs typeface="Tahoma" pitchFamily="2"/>
              </a:rPr>
              <a:t>o de señales virtuales </a:t>
            </a:r>
            <a:r>
              <a:rPr lang="es-CL" sz="1200" b="0" i="0" u="none" strike="noStrike" kern="1200" cap="none" spc="0" baseline="0">
                <a:solidFill>
                  <a:srgbClr val="198A8A"/>
                </a:solidFill>
                <a:uFillTx/>
                <a:latin typeface="Ubuntu" pitchFamily="34"/>
                <a:ea typeface="Andale Sans UI" pitchFamily="2"/>
                <a:cs typeface="Tahoma" pitchFamily="2"/>
              </a:rPr>
              <a:t> </a:t>
            </a:r>
          </a:p>
          <a:p>
            <a:pPr marL="285750" marR="0" lvl="1" indent="-285750" algn="l" defTabSz="914400" rtl="0" fontAlgn="auto" hangingPunct="0">
              <a:lnSpc>
                <a:spcPct val="100000"/>
              </a:lnSpc>
              <a:spcBef>
                <a:spcPts val="0"/>
              </a:spcBef>
              <a:spcAft>
                <a:spcPts val="600"/>
              </a:spcAft>
              <a:buSzPct val="100000"/>
              <a:buFont typeface="Aptos Display"/>
              <a:buAutoNum type="romanUcPeriod" startAt="4"/>
              <a:tabLst/>
              <a:defRPr sz="1800" b="0" i="0" u="none" strike="noStrike" kern="0" cap="none" spc="0" baseline="0">
                <a:solidFill>
                  <a:srgbClr val="000000"/>
                </a:solidFill>
                <a:uFillTx/>
              </a:defRPr>
            </a:pPr>
            <a:r>
              <a:rPr lang="es-CL" sz="1200" b="0" i="0" u="none" strike="noStrike" kern="0" cap="none" spc="0" baseline="0">
                <a:solidFill>
                  <a:srgbClr val="198A8A"/>
                </a:solidFill>
                <a:uFillTx/>
                <a:latin typeface="Ubuntu" pitchFamily="34"/>
                <a:ea typeface="Andale Sans UI" pitchFamily="2"/>
                <a:cs typeface="Tahoma" pitchFamily="2"/>
              </a:rPr>
              <a:t>Aplicaciones más frecuentes </a:t>
            </a:r>
          </a:p>
          <a:p>
            <a:pPr marL="285750" marR="0" lvl="1" indent="-285750" algn="l" defTabSz="914400" rtl="0" fontAlgn="auto" hangingPunct="0">
              <a:lnSpc>
                <a:spcPct val="100000"/>
              </a:lnSpc>
              <a:spcBef>
                <a:spcPts val="0"/>
              </a:spcBef>
              <a:spcAft>
                <a:spcPts val="600"/>
              </a:spcAft>
              <a:buSzPct val="100000"/>
              <a:buFont typeface="Aptos Display"/>
              <a:buAutoNum type="romanUcPeriod" startAt="4"/>
              <a:tabLst/>
              <a:defRPr sz="1800" b="0" i="0" u="none" strike="noStrike" kern="0" cap="none" spc="0" baseline="0">
                <a:solidFill>
                  <a:srgbClr val="000000"/>
                </a:solidFill>
                <a:uFillTx/>
              </a:defRPr>
            </a:pPr>
            <a:r>
              <a:rPr lang="es-CL" sz="1200" b="0" i="0" u="none" strike="noStrike" kern="0" cap="none" spc="0" baseline="0">
                <a:solidFill>
                  <a:srgbClr val="198A8A"/>
                </a:solidFill>
                <a:uFillTx/>
                <a:latin typeface="Ubuntu" pitchFamily="34"/>
                <a:ea typeface="Andale Sans UI" pitchFamily="2"/>
                <a:cs typeface="Tahoma" pitchFamily="2"/>
              </a:rPr>
              <a:t>Experiencia en aplicaciones mineras:</a:t>
            </a:r>
          </a:p>
          <a:p>
            <a:pPr marL="742950" marR="0" lvl="2" indent="-285750" algn="l" defTabSz="914400" rtl="0" fontAlgn="auto" hangingPunct="0">
              <a:lnSpc>
                <a:spcPct val="100000"/>
              </a:lnSpc>
              <a:spcBef>
                <a:spcPts val="0"/>
              </a:spcBef>
              <a:spcAft>
                <a:spcPts val="600"/>
              </a:spcAft>
              <a:buSzPct val="100000"/>
              <a:buFont typeface="Arial" pitchFamily="34"/>
              <a:buChar char="•"/>
              <a:tabLst/>
              <a:defRPr sz="1800" b="0" i="0" u="none" strike="noStrike" kern="0" cap="none" spc="0" baseline="0">
                <a:solidFill>
                  <a:srgbClr val="000000"/>
                </a:solidFill>
                <a:uFillTx/>
              </a:defRPr>
            </a:pPr>
            <a:r>
              <a:rPr lang="es-CL" sz="1200" b="0" i="0" u="none" strike="noStrike" kern="0" cap="none" spc="0" baseline="0">
                <a:solidFill>
                  <a:srgbClr val="198A8A"/>
                </a:solidFill>
                <a:uFillTx/>
                <a:latin typeface="Ubuntu" pitchFamily="34"/>
                <a:ea typeface="Andale Sans UI" pitchFamily="2"/>
                <a:cs typeface="Tahoma" pitchFamily="2"/>
              </a:rPr>
              <a:t>Gemelo digital para una planta de Chancado y Transporte de material</a:t>
            </a:r>
          </a:p>
          <a:p>
            <a:pPr marL="457200" marR="0" lvl="2"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s-CL" sz="1200" b="0" i="0" u="none" strike="noStrike" kern="1200" cap="none" spc="0" baseline="0">
              <a:solidFill>
                <a:srgbClr val="198A8A"/>
              </a:solidFill>
              <a:uFillTx/>
              <a:latin typeface="Ubuntu" pitchFamily="34"/>
              <a:ea typeface="Andale Sans UI" pitchFamily="2"/>
              <a:cs typeface="Tahoma" pitchFamily="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rma libre: forma 2">
            <a:extLst>
              <a:ext uri="{FF2B5EF4-FFF2-40B4-BE49-F238E27FC236}">
                <a16:creationId xmlns:a16="http://schemas.microsoft.com/office/drawing/2014/main" id="{6A5F1EF5-1916-7F63-97BD-7FF1D988074E}"/>
              </a:ext>
            </a:extLst>
          </p:cNvPr>
          <p:cNvSpPr/>
          <p:nvPr/>
        </p:nvSpPr>
        <p:spPr>
          <a:xfrm>
            <a:off x="180000" y="1080000"/>
            <a:ext cx="2340000" cy="252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4" name="CuadroTexto 3">
            <a:extLst>
              <a:ext uri="{FF2B5EF4-FFF2-40B4-BE49-F238E27FC236}">
                <a16:creationId xmlns:a16="http://schemas.microsoft.com/office/drawing/2014/main" id="{825DBA62-6BE9-9FB2-722F-925F2E0FEF75}"/>
              </a:ext>
            </a:extLst>
          </p:cNvPr>
          <p:cNvSpPr txBox="1"/>
          <p:nvPr/>
        </p:nvSpPr>
        <p:spPr>
          <a:xfrm>
            <a:off x="432000" y="1116000"/>
            <a:ext cx="2088000" cy="248400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8.106231689453125e-06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7.62939453125e-06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8.106231689453125e-06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7.62939453125e-06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8.106231689453125e-06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7.152557373046875e-06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7.3909759521484375e-06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7.62939453125e-06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8.106231689453125e-06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7.62939453125e-06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7.62939453125e-06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8.106231689453125e-06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7.3909759521484375e-06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7.867813110351562e-06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Elapsed time: 7.3909759521484375e-06 seconds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p:txBody>
      </p:sp>
      <p:pic>
        <p:nvPicPr>
          <p:cNvPr id="5" name="Imagen 4">
            <a:extLst>
              <a:ext uri="{FF2B5EF4-FFF2-40B4-BE49-F238E27FC236}">
                <a16:creationId xmlns:a16="http://schemas.microsoft.com/office/drawing/2014/main" id="{0E5AFDB2-ED95-116E-999F-7F87C4F5392C}"/>
              </a:ext>
            </a:extLst>
          </p:cNvPr>
          <p:cNvPicPr>
            <a:picLocks noChangeAspect="1"/>
          </p:cNvPicPr>
          <p:nvPr/>
        </p:nvPicPr>
        <p:blipFill>
          <a:blip r:embed="rId3">
            <a:lum/>
            <a:alphaModFix/>
          </a:blip>
          <a:srcRect/>
          <a:stretch>
            <a:fillRect/>
          </a:stretch>
        </p:blipFill>
        <p:spPr>
          <a:xfrm>
            <a:off x="3166560" y="1260000"/>
            <a:ext cx="1693440" cy="1223639"/>
          </a:xfrm>
          <a:prstGeom prst="rect">
            <a:avLst/>
          </a:prstGeom>
          <a:solidFill>
            <a:srgbClr val="FFFFFF">
              <a:alpha val="32000"/>
            </a:srgbClr>
          </a:solidFill>
          <a:ln>
            <a:noFill/>
          </a:ln>
          <a:effectLst>
            <a:outerShdw dist="103351" dir="2700000" algn="tl">
              <a:srgbClr val="808080">
                <a:alpha val="32000"/>
              </a:srgbClr>
            </a:outerShdw>
          </a:effectLst>
        </p:spPr>
      </p:pic>
      <p:sp>
        <p:nvSpPr>
          <p:cNvPr id="6" name="Forma libre: forma 5">
            <a:extLst>
              <a:ext uri="{FF2B5EF4-FFF2-40B4-BE49-F238E27FC236}">
                <a16:creationId xmlns:a16="http://schemas.microsoft.com/office/drawing/2014/main" id="{9392E28B-C2B1-9796-B29A-C8EFAB63C91D}"/>
              </a:ext>
            </a:extLst>
          </p:cNvPr>
          <p:cNvSpPr/>
          <p:nvPr/>
        </p:nvSpPr>
        <p:spPr>
          <a:xfrm>
            <a:off x="2986560" y="2232000"/>
            <a:ext cx="1620000" cy="18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7" name="CuadroTexto 6">
            <a:extLst>
              <a:ext uri="{FF2B5EF4-FFF2-40B4-BE49-F238E27FC236}">
                <a16:creationId xmlns:a16="http://schemas.microsoft.com/office/drawing/2014/main" id="{8A61A177-6FAB-AD4D-C632-8027559CE866}"/>
              </a:ext>
            </a:extLst>
          </p:cNvPr>
          <p:cNvSpPr txBox="1"/>
          <p:nvPr/>
        </p:nvSpPr>
        <p:spPr>
          <a:xfrm>
            <a:off x="2484000" y="2124000"/>
            <a:ext cx="1620000" cy="720000"/>
          </a:xfrm>
          <a:prstGeom prst="rect">
            <a:avLst/>
          </a:prstGeom>
          <a:noFill/>
          <a:ln>
            <a:noFill/>
          </a:ln>
        </p:spPr>
        <p:txBody>
          <a:bodyPr vert="horz" wrap="none" lIns="90000" tIns="45000" rIns="90000" bIns="45000" compatLnSpc="0">
            <a:spAutoFit/>
          </a:bodyPr>
          <a:lstStyle/>
          <a:p>
            <a:pPr marL="0" marR="0" lvl="0" indent="0" rtl="0" hangingPunct="0">
              <a:spcBef>
                <a:spcPts val="0"/>
              </a:spcBef>
              <a:spcAft>
                <a:spcPts val="0"/>
              </a:spcAft>
              <a:buNone/>
              <a:tabLst/>
            </a:pPr>
            <a:r>
              <a:rPr lang="en-US" sz="2400" b="0" i="0" u="none" strike="noStrike">
                <a:ln>
                  <a:noFill/>
                </a:ln>
                <a:latin typeface="Albany" pitchFamily="18"/>
                <a:ea typeface="Andale Sans UI" pitchFamily="2"/>
                <a:cs typeface="Tahoma" pitchFamily="2"/>
              </a:rPr>
              <a:t>&lt;&lt;</a:t>
            </a:r>
          </a:p>
        </p:txBody>
      </p:sp>
      <p:pic>
        <p:nvPicPr>
          <p:cNvPr id="8" name="Imagen 7">
            <a:extLst>
              <a:ext uri="{FF2B5EF4-FFF2-40B4-BE49-F238E27FC236}">
                <a16:creationId xmlns:a16="http://schemas.microsoft.com/office/drawing/2014/main" id="{741B4606-6D3E-F677-1B02-33E96AEF24CF}"/>
              </a:ext>
            </a:extLst>
          </p:cNvPr>
          <p:cNvPicPr>
            <a:picLocks noChangeAspect="1"/>
          </p:cNvPicPr>
          <p:nvPr/>
        </p:nvPicPr>
        <p:blipFill>
          <a:blip r:embed="rId4">
            <a:lum/>
            <a:alphaModFix/>
          </a:blip>
          <a:srcRect/>
          <a:stretch>
            <a:fillRect/>
          </a:stretch>
        </p:blipFill>
        <p:spPr>
          <a:xfrm>
            <a:off x="3622680" y="2913480"/>
            <a:ext cx="3037320" cy="1946520"/>
          </a:xfrm>
          <a:prstGeom prst="rect">
            <a:avLst/>
          </a:prstGeom>
          <a:solidFill>
            <a:srgbClr val="FFFFFF">
              <a:alpha val="32000"/>
            </a:srgbClr>
          </a:solidFill>
          <a:ln>
            <a:noFill/>
          </a:ln>
          <a:effectLst>
            <a:outerShdw dist="103351" dir="2700000" algn="tl">
              <a:srgbClr val="808080">
                <a:alpha val="32000"/>
              </a:srgbClr>
            </a:outerShdw>
          </a:effectLst>
        </p:spPr>
      </p:pic>
      <p:pic>
        <p:nvPicPr>
          <p:cNvPr id="9" name="Imagen 8">
            <a:extLst>
              <a:ext uri="{FF2B5EF4-FFF2-40B4-BE49-F238E27FC236}">
                <a16:creationId xmlns:a16="http://schemas.microsoft.com/office/drawing/2014/main" id="{0CF69A50-31FC-5859-10DC-236D26BF9B8C}"/>
              </a:ext>
            </a:extLst>
          </p:cNvPr>
          <p:cNvPicPr>
            <a:picLocks noChangeAspect="1"/>
          </p:cNvPicPr>
          <p:nvPr/>
        </p:nvPicPr>
        <p:blipFill>
          <a:blip r:embed="rId5">
            <a:lum/>
            <a:alphaModFix/>
          </a:blip>
          <a:srcRect/>
          <a:stretch>
            <a:fillRect/>
          </a:stretch>
        </p:blipFill>
        <p:spPr>
          <a:xfrm>
            <a:off x="5400000" y="218880"/>
            <a:ext cx="2301120" cy="2301120"/>
          </a:xfrm>
          <a:prstGeom prst="rect">
            <a:avLst/>
          </a:prstGeom>
          <a:solidFill>
            <a:srgbClr val="FFFFFF">
              <a:alpha val="32000"/>
            </a:srgbClr>
          </a:solidFill>
          <a:ln>
            <a:noFill/>
          </a:ln>
          <a:effectLst>
            <a:outerShdw dist="103351" dir="2700000" algn="tl">
              <a:srgbClr val="808080">
                <a:alpha val="32000"/>
              </a:srgbClr>
            </a:outerShdw>
          </a:effectLst>
        </p:spPr>
      </p:pic>
      <p:sp>
        <p:nvSpPr>
          <p:cNvPr id="10" name="Título 1">
            <a:extLst>
              <a:ext uri="{FF2B5EF4-FFF2-40B4-BE49-F238E27FC236}">
                <a16:creationId xmlns:a16="http://schemas.microsoft.com/office/drawing/2014/main" id="{2529D291-20CF-F3EE-9425-B2B531A6C60C}"/>
              </a:ext>
            </a:extLst>
          </p:cNvPr>
          <p:cNvSpPr txBox="1">
            <a:spLocks/>
          </p:cNvSpPr>
          <p:nvPr/>
        </p:nvSpPr>
        <p:spPr>
          <a:xfrm>
            <a:off x="326134" y="76728"/>
            <a:ext cx="7511037" cy="615555"/>
          </a:xfrm>
          <a:prstGeom prst="rect">
            <a:avLst/>
          </a:prstGeom>
          <a:noFill/>
          <a:ln>
            <a:noFill/>
          </a:ln>
        </p:spPr>
        <p:txBody>
          <a:bodyPr vert="horz" wrap="square" lIns="0" tIns="0" rIns="0" bIns="0" anchor="ctr" anchorCtr="0" compatLnSpc="1">
            <a:spAutoFit/>
          </a:bodyPr>
          <a:lstStyle>
            <a:lvl1pPr marL="0" marR="0" lvl="0" indent="0" algn="ctr" defTabSz="914400" rtl="0" fontAlgn="auto" hangingPunct="0">
              <a:lnSpc>
                <a:spcPct val="100000"/>
              </a:lnSpc>
              <a:spcBef>
                <a:spcPts val="0"/>
              </a:spcBef>
              <a:spcAft>
                <a:spcPts val="0"/>
              </a:spcAft>
              <a:buNone/>
              <a:tabLst/>
              <a:defRPr lang="es-CL" sz="2990" b="1" i="0" u="none" strike="noStrike" kern="0" cap="none" spc="0" baseline="0">
                <a:solidFill>
                  <a:srgbClr val="198A8A"/>
                </a:solidFill>
                <a:uFillTx/>
                <a:latin typeface="Albany" pitchFamily="18"/>
                <a:cs typeface="Tahoma" pitchFamily="2"/>
              </a:defRPr>
            </a:lvl1pPr>
          </a:lstStyle>
          <a:p>
            <a:pPr algn="l"/>
            <a:r>
              <a:rPr lang="es-MX" sz="2000" dirty="0">
                <a:latin typeface="Ubuntu" pitchFamily="18"/>
              </a:rPr>
              <a:t>¿Como Construir un gemelo digital?</a:t>
            </a:r>
            <a:br>
              <a:rPr lang="es-MX" sz="2000" b="0" dirty="0">
                <a:latin typeface="Ubuntu" pitchFamily="18"/>
              </a:rPr>
            </a:br>
            <a:r>
              <a:rPr lang="en-US" sz="2000" b="0" dirty="0" err="1">
                <a:latin typeface="Ubuntu" pitchFamily="18"/>
              </a:rPr>
              <a:t>Ejecución</a:t>
            </a:r>
            <a:r>
              <a:rPr lang="en-US" sz="2000" b="0" dirty="0">
                <a:latin typeface="Ubuntu" pitchFamily="18"/>
              </a:rPr>
              <a:t> </a:t>
            </a:r>
            <a:r>
              <a:rPr lang="en-US" sz="2000" b="0" dirty="0" err="1">
                <a:latin typeface="Ubuntu" pitchFamily="18"/>
              </a:rPr>
              <a:t>en</a:t>
            </a:r>
            <a:r>
              <a:rPr lang="en-US" sz="2000" b="0" dirty="0">
                <a:latin typeface="Ubuntu" pitchFamily="18"/>
              </a:rPr>
              <a:t> </a:t>
            </a:r>
            <a:r>
              <a:rPr lang="en-US" sz="2000" b="0" dirty="0" err="1">
                <a:latin typeface="Ubuntu" pitchFamily="18"/>
              </a:rPr>
              <a:t>tiempo</a:t>
            </a:r>
            <a:r>
              <a:rPr lang="en-US" sz="2000" b="0" dirty="0">
                <a:latin typeface="Ubuntu" pitchFamily="18"/>
              </a:rPr>
              <a:t> real de un FMU</a:t>
            </a:r>
            <a:endParaRPr lang="es-MX" sz="2000" b="0" kern="1200" dirty="0">
              <a:latin typeface="Ubuntu" pitchFamily="3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CFDA-E683-BDB8-C02B-325DE669493C}"/>
              </a:ext>
            </a:extLst>
          </p:cNvPr>
          <p:cNvSpPr txBox="1">
            <a:spLocks noGrp="1"/>
          </p:cNvSpPr>
          <p:nvPr>
            <p:ph type="title" idx="4294967295"/>
          </p:nvPr>
        </p:nvSpPr>
        <p:spPr>
          <a:xfrm>
            <a:off x="359999" y="222327"/>
            <a:ext cx="7511037" cy="615555"/>
          </a:xfrm>
        </p:spPr>
        <p:txBody>
          <a:bodyPr anchorCtr="0">
            <a:spAutoFit/>
          </a:bodyPr>
          <a:lstStyle/>
          <a:p>
            <a:pPr lvl="0" algn="l"/>
            <a:r>
              <a:rPr lang="es-CL" sz="2000" dirty="0">
                <a:latin typeface="Ubuntu" pitchFamily="18"/>
              </a:rPr>
              <a:t>¿Como Construir un gemelo digital?</a:t>
            </a:r>
            <a:br>
              <a:rPr lang="es-CL" sz="2000" b="0" dirty="0">
                <a:latin typeface="Ubuntu" pitchFamily="18"/>
              </a:rPr>
            </a:br>
            <a:r>
              <a:rPr lang="es-CL" sz="2000" b="0" kern="1200" dirty="0">
                <a:latin typeface="Ubuntu" pitchFamily="34"/>
              </a:rPr>
              <a:t>Despliegue de un modelo de simulación</a:t>
            </a:r>
          </a:p>
        </p:txBody>
      </p:sp>
      <p:pic>
        <p:nvPicPr>
          <p:cNvPr id="3" name="Imagen 2">
            <a:hlinkClick r:id="rId3"/>
            <a:extLst>
              <a:ext uri="{FF2B5EF4-FFF2-40B4-BE49-F238E27FC236}">
                <a16:creationId xmlns:a16="http://schemas.microsoft.com/office/drawing/2014/main" id="{74D9C053-18C3-7341-C15C-7C196C37E32D}"/>
              </a:ext>
            </a:extLst>
          </p:cNvPr>
          <p:cNvPicPr>
            <a:picLocks noChangeAspect="1"/>
          </p:cNvPicPr>
          <p:nvPr/>
        </p:nvPicPr>
        <p:blipFill>
          <a:blip r:embed="rId4">
            <a:lum/>
            <a:alphaModFix/>
          </a:blip>
          <a:srcRect l="1905" t="4389" r="1303" b="5036"/>
          <a:stretch/>
        </p:blipFill>
        <p:spPr>
          <a:xfrm>
            <a:off x="359999" y="1444977"/>
            <a:ext cx="5226757" cy="3048001"/>
          </a:xfrm>
          <a:prstGeom prst="rect">
            <a:avLst/>
          </a:prstGeom>
          <a:noFill/>
          <a:ln cap="flat">
            <a:noFill/>
          </a:ln>
        </p:spPr>
      </p:pic>
      <p:sp>
        <p:nvSpPr>
          <p:cNvPr id="6" name="CuadroTexto 5">
            <a:extLst>
              <a:ext uri="{FF2B5EF4-FFF2-40B4-BE49-F238E27FC236}">
                <a16:creationId xmlns:a16="http://schemas.microsoft.com/office/drawing/2014/main" id="{99C485E9-A0BB-D774-7584-704155E2FA23}"/>
              </a:ext>
            </a:extLst>
          </p:cNvPr>
          <p:cNvSpPr txBox="1"/>
          <p:nvPr/>
        </p:nvSpPr>
        <p:spPr>
          <a:xfrm>
            <a:off x="258399" y="910850"/>
            <a:ext cx="4572000" cy="276999"/>
          </a:xfrm>
          <a:prstGeom prst="rect">
            <a:avLst/>
          </a:prstGeom>
          <a:noFill/>
        </p:spPr>
        <p:txBody>
          <a:bodyPr wrap="square">
            <a:spAutoFit/>
          </a:bodyPr>
          <a:lstStyle/>
          <a:p>
            <a:r>
              <a:rPr lang="es-CL" sz="1200" b="1" kern="1200" dirty="0">
                <a:solidFill>
                  <a:srgbClr val="198A8A"/>
                </a:solidFill>
                <a:latin typeface="Ubuntu" pitchFamily="34"/>
              </a:rPr>
              <a:t>Sistema de suspensión de un vehículo </a:t>
            </a:r>
            <a:endParaRPr lang="es-CL" sz="1200" b="1" dirty="0">
              <a:solidFill>
                <a:srgbClr val="198A8A"/>
              </a:solidFill>
            </a:endParaRPr>
          </a:p>
        </p:txBody>
      </p:sp>
      <p:sp>
        <p:nvSpPr>
          <p:cNvPr id="9" name="Rectangle 2">
            <a:extLst>
              <a:ext uri="{FF2B5EF4-FFF2-40B4-BE49-F238E27FC236}">
                <a16:creationId xmlns:a16="http://schemas.microsoft.com/office/drawing/2014/main" id="{6ABB46B1-9D43-F7F8-5D52-D681414CD179}"/>
              </a:ext>
            </a:extLst>
          </p:cNvPr>
          <p:cNvSpPr>
            <a:spLocks noChangeArrowheads="1"/>
          </p:cNvSpPr>
          <p:nvPr/>
        </p:nvSpPr>
        <p:spPr bwMode="auto">
          <a:xfrm>
            <a:off x="5822102" y="707326"/>
            <a:ext cx="2048934"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CL" altLang="es-CL" sz="1200" b="1" i="0" u="none" strike="noStrike" cap="none" normalizeH="0" baseline="0" dirty="0">
                <a:ln>
                  <a:noFill/>
                </a:ln>
                <a:solidFill>
                  <a:srgbClr val="198A8A"/>
                </a:solidFill>
                <a:effectLst/>
                <a:latin typeface="Ubuntu" panose="020B0504030602030204" pitchFamily="34" charset="0"/>
              </a:rPr>
              <a:t>Motivación:</a:t>
            </a:r>
          </a:p>
          <a:p>
            <a:pPr marL="0" marR="0" lvl="0" indent="0" algn="l" defTabSz="914400" rtl="0" eaLnBrk="0" fontAlgn="base" latinLnBrk="0" hangingPunct="0">
              <a:lnSpc>
                <a:spcPct val="100000"/>
              </a:lnSpc>
              <a:spcBef>
                <a:spcPct val="0"/>
              </a:spcBef>
              <a:spcAft>
                <a:spcPct val="0"/>
              </a:spcAft>
              <a:buClrTx/>
              <a:buSzTx/>
              <a:tabLst/>
            </a:pPr>
            <a:endParaRPr kumimoji="0" lang="es-CL" altLang="es-CL" sz="1200" b="1" i="0" u="none" strike="noStrike" cap="none" normalizeH="0" baseline="0" dirty="0">
              <a:ln>
                <a:noFill/>
              </a:ln>
              <a:solidFill>
                <a:srgbClr val="198A8A"/>
              </a:solidFill>
              <a:effectLst/>
              <a:latin typeface="Ubuntu" panose="020B0504030602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"Antes, las pruebas de rendimiento y validación requerían recursos físicos y mucho tiempo.“</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CL" altLang="es-CL" sz="1200" i="0" u="none" strike="noStrike" cap="none" normalizeH="0" baseline="0" dirty="0">
              <a:ln>
                <a:noFill/>
              </a:ln>
              <a:solidFill>
                <a:srgbClr val="198A8A"/>
              </a:solidFill>
              <a:effectLst/>
              <a:latin typeface="Ubuntu" panose="020B0504030602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"Este proceso incrementaba costos en materias primas y extendía los plazos.“</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CL" altLang="es-CL" sz="1200" i="0" u="none" strike="noStrike" cap="none" normalizeH="0" baseline="0" dirty="0">
              <a:ln>
                <a:noFill/>
              </a:ln>
              <a:solidFill>
                <a:srgbClr val="198A8A"/>
              </a:solidFill>
              <a:effectLst/>
              <a:latin typeface="Ubuntu" panose="020B0504030602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"Hoy, los gemelos digitales permiten realizar estos análisis virtualmente.“</a:t>
            </a:r>
          </a:p>
          <a:p>
            <a:pPr marL="0" marR="0" lvl="0" indent="0" algn="just" defTabSz="914400" rtl="0" eaLnBrk="0" fontAlgn="base" latinLnBrk="0" hangingPunct="0">
              <a:lnSpc>
                <a:spcPct val="100000"/>
              </a:lnSpc>
              <a:spcBef>
                <a:spcPct val="0"/>
              </a:spcBef>
              <a:spcAft>
                <a:spcPct val="0"/>
              </a:spcAft>
              <a:buClrTx/>
              <a:buSzTx/>
              <a:buFontTx/>
              <a:buChar char="•"/>
              <a:tabLst/>
            </a:pPr>
            <a:endParaRPr kumimoji="0" lang="es-CL" altLang="es-CL" sz="1200" i="0" u="none" strike="noStrike" cap="none" normalizeH="0" baseline="0" dirty="0">
              <a:ln>
                <a:noFill/>
              </a:ln>
              <a:solidFill>
                <a:srgbClr val="198A8A"/>
              </a:solidFill>
              <a:effectLst/>
              <a:latin typeface="Ubuntu" panose="020B050403060203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s-CL" altLang="es-CL" sz="1200" i="0" u="none" strike="noStrike" cap="none" normalizeH="0" baseline="0" dirty="0">
                <a:ln>
                  <a:noFill/>
                </a:ln>
                <a:solidFill>
                  <a:srgbClr val="198A8A"/>
                </a:solidFill>
                <a:effectLst/>
                <a:latin typeface="Ubuntu" panose="020B0504030602030204" pitchFamily="34" charset="0"/>
              </a:rPr>
              <a:t>"Se optimizan recursos, se reducen tiempos y se mejora la eficiencia." </a:t>
            </a:r>
          </a:p>
        </p:txBody>
      </p:sp>
    </p:spTree>
    <p:extLst>
      <p:ext uri="{BB962C8B-B14F-4D97-AF65-F5344CB8AC3E}">
        <p14:creationId xmlns:p14="http://schemas.microsoft.com/office/powerpoint/2010/main" val="3492408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CFDA-E683-BDB8-C02B-325DE669493C}"/>
              </a:ext>
            </a:extLst>
          </p:cNvPr>
          <p:cNvSpPr txBox="1">
            <a:spLocks noGrp="1"/>
          </p:cNvSpPr>
          <p:nvPr>
            <p:ph type="title" idx="4294967295"/>
          </p:nvPr>
        </p:nvSpPr>
        <p:spPr>
          <a:xfrm>
            <a:off x="359999" y="222327"/>
            <a:ext cx="7511037" cy="615555"/>
          </a:xfrm>
        </p:spPr>
        <p:txBody>
          <a:bodyPr anchorCtr="0">
            <a:spAutoFit/>
          </a:bodyPr>
          <a:lstStyle/>
          <a:p>
            <a:pPr lvl="0" algn="l"/>
            <a:r>
              <a:rPr lang="es-CL" sz="2000" dirty="0">
                <a:latin typeface="Ubuntu" pitchFamily="18"/>
              </a:rPr>
              <a:t>¿Como Construir un gemelo digital?</a:t>
            </a:r>
            <a:br>
              <a:rPr lang="es-CL" sz="2000" b="0" dirty="0">
                <a:latin typeface="Ubuntu" pitchFamily="18"/>
              </a:rPr>
            </a:br>
            <a:r>
              <a:rPr lang="es-CL" sz="2000" b="0" kern="1200" dirty="0">
                <a:latin typeface="Ubuntu" pitchFamily="34"/>
              </a:rPr>
              <a:t>Despliegue de un modelo de simulación</a:t>
            </a:r>
          </a:p>
        </p:txBody>
      </p:sp>
      <p:sp>
        <p:nvSpPr>
          <p:cNvPr id="6" name="CuadroTexto 5">
            <a:extLst>
              <a:ext uri="{FF2B5EF4-FFF2-40B4-BE49-F238E27FC236}">
                <a16:creationId xmlns:a16="http://schemas.microsoft.com/office/drawing/2014/main" id="{99C485E9-A0BB-D774-7584-704155E2FA23}"/>
              </a:ext>
            </a:extLst>
          </p:cNvPr>
          <p:cNvSpPr txBox="1"/>
          <p:nvPr/>
        </p:nvSpPr>
        <p:spPr>
          <a:xfrm>
            <a:off x="258399" y="910850"/>
            <a:ext cx="4572000" cy="276999"/>
          </a:xfrm>
          <a:prstGeom prst="rect">
            <a:avLst/>
          </a:prstGeom>
          <a:noFill/>
        </p:spPr>
        <p:txBody>
          <a:bodyPr wrap="square">
            <a:spAutoFit/>
          </a:bodyPr>
          <a:lstStyle/>
          <a:p>
            <a:r>
              <a:rPr lang="es-CL" sz="1200" b="1" kern="1200" dirty="0">
                <a:solidFill>
                  <a:srgbClr val="198A8A"/>
                </a:solidFill>
                <a:latin typeface="Ubuntu" pitchFamily="34"/>
              </a:rPr>
              <a:t>Complejidad versus representatividad </a:t>
            </a:r>
            <a:endParaRPr lang="es-CL" sz="1200" b="1" dirty="0">
              <a:solidFill>
                <a:srgbClr val="198A8A"/>
              </a:solidFill>
            </a:endParaRPr>
          </a:p>
        </p:txBody>
      </p:sp>
      <p:grpSp>
        <p:nvGrpSpPr>
          <p:cNvPr id="4" name="Grupo 3">
            <a:extLst>
              <a:ext uri="{FF2B5EF4-FFF2-40B4-BE49-F238E27FC236}">
                <a16:creationId xmlns:a16="http://schemas.microsoft.com/office/drawing/2014/main" id="{018F3F3B-3E3F-469F-99EF-F3F9CE90DB2E}"/>
              </a:ext>
            </a:extLst>
          </p:cNvPr>
          <p:cNvGrpSpPr/>
          <p:nvPr/>
        </p:nvGrpSpPr>
        <p:grpSpPr>
          <a:xfrm>
            <a:off x="3810577" y="1183625"/>
            <a:ext cx="4227112" cy="3591552"/>
            <a:chOff x="258399" y="1337361"/>
            <a:chExt cx="4227112" cy="3591552"/>
          </a:xfrm>
        </p:grpSpPr>
        <p:pic>
          <p:nvPicPr>
            <p:cNvPr id="4098" name="Picture 2">
              <a:extLst>
                <a:ext uri="{FF2B5EF4-FFF2-40B4-BE49-F238E27FC236}">
                  <a16:creationId xmlns:a16="http://schemas.microsoft.com/office/drawing/2014/main" id="{57526E8D-29C9-3A15-68AE-3652E92C6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150"/>
            <a:stretch/>
          </p:blipFill>
          <p:spPr bwMode="auto">
            <a:xfrm>
              <a:off x="258399" y="3545913"/>
              <a:ext cx="4227112" cy="13830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97120D68-CC91-C576-5495-775EB98AC8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33" t="13212" r="15821" b="3798"/>
            <a:stretch/>
          </p:blipFill>
          <p:spPr bwMode="auto">
            <a:xfrm>
              <a:off x="258399" y="1337361"/>
              <a:ext cx="4227112" cy="2502370"/>
            </a:xfrm>
            <a:prstGeom prst="rect">
              <a:avLst/>
            </a:prstGeom>
            <a:noFill/>
            <a:extLst>
              <a:ext uri="{909E8E84-426E-40DD-AFC4-6F175D3DCCD1}">
                <a14:hiddenFill xmlns:a14="http://schemas.microsoft.com/office/drawing/2010/main">
                  <a:solidFill>
                    <a:srgbClr val="FFFFFF"/>
                  </a:solidFill>
                </a14:hiddenFill>
              </a:ext>
            </a:extLst>
          </p:spPr>
        </p:pic>
      </p:grpSp>
      <p:pic>
        <p:nvPicPr>
          <p:cNvPr id="4104" name="Picture 8">
            <a:extLst>
              <a:ext uri="{FF2B5EF4-FFF2-40B4-BE49-F238E27FC236}">
                <a16:creationId xmlns:a16="http://schemas.microsoft.com/office/drawing/2014/main" id="{D36FBC6F-8E27-5312-CDE7-478A09078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183625"/>
            <a:ext cx="3706568" cy="36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211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8CB3D8FE-939B-5635-F5F0-D3A03BA25A6F}"/>
              </a:ext>
            </a:extLst>
          </p:cNvPr>
          <p:cNvPicPr>
            <a:picLocks noChangeAspect="1"/>
          </p:cNvPicPr>
          <p:nvPr/>
        </p:nvPicPr>
        <p:blipFill>
          <a:blip r:embed="rId3">
            <a:lum/>
            <a:alphaModFix/>
          </a:blip>
          <a:srcRect/>
          <a:stretch>
            <a:fillRect/>
          </a:stretch>
        </p:blipFill>
        <p:spPr>
          <a:xfrm>
            <a:off x="3449880" y="588960"/>
            <a:ext cx="3390120" cy="491040"/>
          </a:xfrm>
          <a:prstGeom prst="rect">
            <a:avLst/>
          </a:prstGeom>
          <a:solidFill>
            <a:srgbClr val="FFFFFF">
              <a:alpha val="32000"/>
            </a:srgbClr>
          </a:solidFill>
          <a:ln>
            <a:noFill/>
          </a:ln>
          <a:effectLst>
            <a:outerShdw dist="103351" dir="2700000" algn="tl">
              <a:srgbClr val="808080">
                <a:alpha val="32000"/>
              </a:srgbClr>
            </a:outerShdw>
          </a:effectLst>
        </p:spPr>
      </p:pic>
      <p:sp>
        <p:nvSpPr>
          <p:cNvPr id="3" name="Título 2">
            <a:extLst>
              <a:ext uri="{FF2B5EF4-FFF2-40B4-BE49-F238E27FC236}">
                <a16:creationId xmlns:a16="http://schemas.microsoft.com/office/drawing/2014/main" id="{73213688-8D79-A81F-2F51-9D99AA412A15}"/>
              </a:ext>
            </a:extLst>
          </p:cNvPr>
          <p:cNvSpPr txBox="1">
            <a:spLocks noGrp="1"/>
          </p:cNvSpPr>
          <p:nvPr>
            <p:ph type="title" idx="4294967295"/>
          </p:nvPr>
        </p:nvSpPr>
        <p:spPr>
          <a:xfrm>
            <a:off x="120902" y="132480"/>
            <a:ext cx="4614222" cy="319320"/>
          </a:xfrm>
        </p:spPr>
        <p:txBody>
          <a:bodyPr vert="horz" wrap="square">
            <a:spAutoFit/>
          </a:bodyPr>
          <a:lstStyle/>
          <a:p>
            <a:pPr lvl="0" algn="l"/>
            <a:r>
              <a:rPr lang="en-US" sz="2000" b="0">
                <a:latin typeface="Ubuntu" pitchFamily="18"/>
              </a:rPr>
              <a:t>Ejecución en tiempo real de un FMU</a:t>
            </a:r>
          </a:p>
        </p:txBody>
      </p:sp>
      <p:sp>
        <p:nvSpPr>
          <p:cNvPr id="4" name="Forma libre: forma 3">
            <a:extLst>
              <a:ext uri="{FF2B5EF4-FFF2-40B4-BE49-F238E27FC236}">
                <a16:creationId xmlns:a16="http://schemas.microsoft.com/office/drawing/2014/main" id="{58FB5282-117E-97D0-78CE-1A0FD6A8C5BC}"/>
              </a:ext>
            </a:extLst>
          </p:cNvPr>
          <p:cNvSpPr/>
          <p:nvPr/>
        </p:nvSpPr>
        <p:spPr>
          <a:xfrm>
            <a:off x="360000" y="540000"/>
            <a:ext cx="2340000" cy="18000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5" name="CuadroTexto 4">
            <a:extLst>
              <a:ext uri="{FF2B5EF4-FFF2-40B4-BE49-F238E27FC236}">
                <a16:creationId xmlns:a16="http://schemas.microsoft.com/office/drawing/2014/main" id="{C82BB818-1476-E397-077B-D83CFDEB7B8E}"/>
              </a:ext>
            </a:extLst>
          </p:cNvPr>
          <p:cNvSpPr txBox="1"/>
          <p:nvPr/>
        </p:nvSpPr>
        <p:spPr>
          <a:xfrm>
            <a:off x="360000" y="540000"/>
            <a:ext cx="2520000" cy="218052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0.0001380443572998047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0.0001327991485595703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0.00013256072998046875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0.0001404285430908203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0.0001366138458251953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0.0001354217529296875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0.0001323223114013672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0.00013780593872070312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0.0001392364501953125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0.000133514404296875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0.00013256072998046875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0.00013375282287597656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0.00013208389282226562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0.00013375282287597656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0.00013184547424316406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El tiempo de ejecución fue: 0.0001354217529296875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a:t>
            </a:r>
          </a:p>
        </p:txBody>
      </p:sp>
      <p:sp>
        <p:nvSpPr>
          <p:cNvPr id="6" name="Forma libre: forma 5">
            <a:extLst>
              <a:ext uri="{FF2B5EF4-FFF2-40B4-BE49-F238E27FC236}">
                <a16:creationId xmlns:a16="http://schemas.microsoft.com/office/drawing/2014/main" id="{85E5D833-C874-CB54-5814-89AE7F746857}"/>
              </a:ext>
            </a:extLst>
          </p:cNvPr>
          <p:cNvSpPr/>
          <p:nvPr/>
        </p:nvSpPr>
        <p:spPr>
          <a:xfrm>
            <a:off x="3168000" y="792000"/>
            <a:ext cx="1620000" cy="18000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FF0000">
              <a:alpha val="10000"/>
            </a:srgbClr>
          </a:solidFill>
          <a:ln>
            <a:noFill/>
            <a:prstDash val="solid"/>
          </a:ln>
        </p:spPr>
        <p:txBody>
          <a:bodyPr vert="horz" wrap="none" lIns="90000" tIns="45000" rIns="90000" bIns="45000" anchor="ctr" anchorCtr="0" compatLnSpc="0">
            <a:noAutofit/>
          </a:bodyPr>
          <a:lstStyle/>
          <a:p>
            <a:pPr marL="0" marR="0" lvl="0" indent="0" rtl="0" hangingPunct="0">
              <a:spcBef>
                <a:spcPts val="0"/>
              </a:spcBef>
              <a:spcAft>
                <a:spcPts val="0"/>
              </a:spcAft>
              <a:buNone/>
              <a:tabLst/>
            </a:pPr>
            <a:endParaRPr lang="en-US" sz="1800" b="0" i="0" u="none" strike="noStrike">
              <a:ln>
                <a:noFill/>
              </a:ln>
              <a:latin typeface="Albany" pitchFamily="18"/>
              <a:ea typeface="Andale Sans UI" pitchFamily="2"/>
              <a:cs typeface="Tahoma" pitchFamily="2"/>
            </a:endParaRPr>
          </a:p>
        </p:txBody>
      </p:sp>
      <p:sp>
        <p:nvSpPr>
          <p:cNvPr id="7" name="CuadroTexto 6">
            <a:extLst>
              <a:ext uri="{FF2B5EF4-FFF2-40B4-BE49-F238E27FC236}">
                <a16:creationId xmlns:a16="http://schemas.microsoft.com/office/drawing/2014/main" id="{67703661-EF35-7A0A-AF5F-5B133D5BE5B6}"/>
              </a:ext>
            </a:extLst>
          </p:cNvPr>
          <p:cNvSpPr txBox="1"/>
          <p:nvPr/>
        </p:nvSpPr>
        <p:spPr>
          <a:xfrm>
            <a:off x="2700000" y="900000"/>
            <a:ext cx="540000" cy="540000"/>
          </a:xfrm>
          <a:prstGeom prst="rect">
            <a:avLst/>
          </a:prstGeom>
          <a:noFill/>
          <a:ln>
            <a:noFill/>
          </a:ln>
        </p:spPr>
        <p:txBody>
          <a:bodyPr vert="horz" wrap="none" lIns="90000" tIns="45000" rIns="90000" bIns="45000" compatLnSpc="0">
            <a:spAutoFit/>
          </a:bodyPr>
          <a:lstStyle/>
          <a:p>
            <a:pPr marL="0" marR="0" lvl="0" indent="0" rtl="0" hangingPunct="0">
              <a:spcBef>
                <a:spcPts val="0"/>
              </a:spcBef>
              <a:spcAft>
                <a:spcPts val="0"/>
              </a:spcAft>
              <a:buNone/>
              <a:tabLst/>
            </a:pPr>
            <a:r>
              <a:rPr lang="en-US" sz="2400" b="0" i="0" u="none" strike="noStrike">
                <a:ln>
                  <a:noFill/>
                </a:ln>
                <a:latin typeface="Albany" pitchFamily="18"/>
                <a:ea typeface="Andale Sans UI" pitchFamily="2"/>
                <a:cs typeface="Tahoma" pitchFamily="2"/>
              </a:rPr>
              <a:t>&lt;&lt;</a:t>
            </a:r>
          </a:p>
        </p:txBody>
      </p:sp>
      <p:pic>
        <p:nvPicPr>
          <p:cNvPr id="8" name="Imagen 7">
            <a:extLst>
              <a:ext uri="{FF2B5EF4-FFF2-40B4-BE49-F238E27FC236}">
                <a16:creationId xmlns:a16="http://schemas.microsoft.com/office/drawing/2014/main" id="{47B2C61C-642D-F82C-A081-7D3DD836907E}"/>
              </a:ext>
            </a:extLst>
          </p:cNvPr>
          <p:cNvPicPr>
            <a:picLocks noChangeAspect="1"/>
          </p:cNvPicPr>
          <p:nvPr/>
        </p:nvPicPr>
        <p:blipFill>
          <a:blip r:embed="rId4">
            <a:lum/>
            <a:alphaModFix/>
          </a:blip>
          <a:srcRect/>
          <a:stretch>
            <a:fillRect/>
          </a:stretch>
        </p:blipFill>
        <p:spPr>
          <a:xfrm>
            <a:off x="3240000" y="1109160"/>
            <a:ext cx="5422680" cy="2850840"/>
          </a:xfrm>
          <a:prstGeom prst="rect">
            <a:avLst/>
          </a:prstGeom>
          <a:solidFill>
            <a:srgbClr val="FFFFFF">
              <a:alpha val="32000"/>
            </a:srgbClr>
          </a:solidFill>
          <a:ln>
            <a:noFill/>
          </a:ln>
          <a:effectLst>
            <a:outerShdw dist="103351" dir="2700000" algn="tl">
              <a:srgbClr val="808080">
                <a:alpha val="32000"/>
              </a:srgbClr>
            </a:outerShdw>
          </a:effectLst>
        </p:spPr>
      </p:pic>
      <p:sp>
        <p:nvSpPr>
          <p:cNvPr id="9" name="CuadroTexto 8">
            <a:extLst>
              <a:ext uri="{FF2B5EF4-FFF2-40B4-BE49-F238E27FC236}">
                <a16:creationId xmlns:a16="http://schemas.microsoft.com/office/drawing/2014/main" id="{F2742D3C-5B9E-C871-4BC9-7B8ACB5F41B9}"/>
              </a:ext>
            </a:extLst>
          </p:cNvPr>
          <p:cNvSpPr txBox="1"/>
          <p:nvPr/>
        </p:nvSpPr>
        <p:spPr>
          <a:xfrm>
            <a:off x="360000" y="2464920"/>
            <a:ext cx="2520000" cy="2575080"/>
          </a:xfrm>
          <a:prstGeom prst="rect">
            <a:avLst/>
          </a:prstGeom>
          <a:noFill/>
          <a:ln>
            <a:noFill/>
          </a:ln>
        </p:spPr>
        <p:txBody>
          <a:bodyPr vert="horz" wrap="none" lIns="90000" tIns="45000" rIns="90000" bIns="45000" compatLnSpc="0"/>
          <a:lstStyle/>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 Parámetros para la simulación</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m_c = 1820  # masa del chasis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m_f = 53  # masa de la rueda delantera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m_r = 76  # masa de la rueda trasera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I_yy = 2800  # momento de inercia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l_f = 1.4  # distancia desde el centro de masa al eje delantero</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l_r = 1.47  # distancia desde el centro de masa al eje trasero</a:t>
            </a:r>
          </a:p>
          <a:p>
            <a:pPr marL="0" marR="0" lvl="0" indent="0" rtl="0" hangingPunct="0">
              <a:spcBef>
                <a:spcPts val="0"/>
              </a:spcBef>
              <a:spcAft>
                <a:spcPts val="0"/>
              </a:spcAft>
              <a:buNone/>
              <a:tabLst/>
              <a:defRPr sz="1800"/>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 Valores de rigidez y amortiguamiento</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k_ft = 2000000  # Rigidez de la rueda delantera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k_rt = 2000000  # Rigidez de la rueda trasera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c_ft = 2000 # Amortiguamiento de la rueda delantera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c_rt = 2000  # Amortiguamiento de la rueda trasera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k_fs = 10000  # Rigidez de la suspensión delantera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k_rs = 13000  # Rigidez de la suspensión trasera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c_fs = 2000  # Amortiguamiento de la suspensión delantera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c_rs = 2000  # Amortiguamiento de la suspensión trasera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h_COM = 0.4 # altura centro de masa</a:t>
            </a:r>
          </a:p>
          <a:p>
            <a:pPr marL="0" marR="0" lvl="0" indent="0" rtl="0" hangingPunct="0">
              <a:spcBef>
                <a:spcPts val="0"/>
              </a:spcBef>
              <a:spcAft>
                <a:spcPts val="0"/>
              </a:spcAft>
              <a:buNone/>
              <a:tabLst/>
              <a:defRPr sz="1800"/>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defRPr sz="1800"/>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 Definimos las constantes para normalización y reescalación</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g = 9.81</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L_ref = l_f + l_r  # Longitud característica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M_ref = m_c + m_f + m_r  # Masa característica</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F_ref = M_ref * g  # Fuerza caracterpistica</a:t>
            </a:r>
          </a:p>
          <a:p>
            <a:pPr marL="0" marR="0" lvl="0" indent="0" rtl="0" hangingPunct="0">
              <a:spcBef>
                <a:spcPts val="0"/>
              </a:spcBef>
              <a:spcAft>
                <a:spcPts val="0"/>
              </a:spcAft>
              <a:buNone/>
              <a:tabLst/>
              <a:defRPr sz="1800"/>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defRPr sz="1800"/>
            </a:pPr>
            <a:endParaRPr lang="en-US" sz="600" b="0" i="0" u="none" strike="noStrike">
              <a:ln>
                <a:noFill/>
              </a:ln>
              <a:solidFill>
                <a:srgbClr val="5B277D"/>
              </a:solidFill>
              <a:latin typeface="Albany" pitchFamily="18"/>
              <a:ea typeface="Andale Sans UI" pitchFamily="2"/>
              <a:cs typeface="Tahoma" pitchFamily="2"/>
            </a:endParaRP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total_time = 300  # tiempo total de simulación en segundos</a:t>
            </a:r>
          </a:p>
          <a:p>
            <a:pPr marL="0" marR="0" lvl="0" indent="0" rtl="0" hangingPunct="0">
              <a:spcBef>
                <a:spcPts val="0"/>
              </a:spcBef>
              <a:spcAft>
                <a:spcPts val="0"/>
              </a:spcAft>
              <a:buNone/>
              <a:tabLst/>
              <a:defRPr sz="1800"/>
            </a:pPr>
            <a:r>
              <a:rPr lang="en-US" sz="600" b="0" i="0" u="none" strike="noStrike">
                <a:ln>
                  <a:noFill/>
                </a:ln>
                <a:solidFill>
                  <a:srgbClr val="5B277D"/>
                </a:solidFill>
                <a:latin typeface="Albany" pitchFamily="18"/>
                <a:ea typeface="Andale Sans UI" pitchFamily="2"/>
                <a:cs typeface="Tahoma" pitchFamily="2"/>
              </a:rPr>
              <a:t>    step_size = 0.01  # tamaño del paso de simulación</a:t>
            </a:r>
          </a:p>
        </p:txBody>
      </p:sp>
      <p:pic>
        <p:nvPicPr>
          <p:cNvPr id="10" name="Imagen 9">
            <a:extLst>
              <a:ext uri="{FF2B5EF4-FFF2-40B4-BE49-F238E27FC236}">
                <a16:creationId xmlns:a16="http://schemas.microsoft.com/office/drawing/2014/main" id="{68643CB8-722D-EBF3-7060-5C6F37CEE431}"/>
              </a:ext>
            </a:extLst>
          </p:cNvPr>
          <p:cNvPicPr>
            <a:picLocks noChangeAspect="1"/>
          </p:cNvPicPr>
          <p:nvPr/>
        </p:nvPicPr>
        <p:blipFill>
          <a:blip r:embed="rId5">
            <a:lum/>
            <a:alphaModFix/>
          </a:blip>
          <a:srcRect/>
          <a:stretch>
            <a:fillRect/>
          </a:stretch>
        </p:blipFill>
        <p:spPr>
          <a:xfrm>
            <a:off x="3853080" y="4140000"/>
            <a:ext cx="1546920" cy="900000"/>
          </a:xfrm>
          <a:prstGeom prst="rect">
            <a:avLst/>
          </a:prstGeom>
          <a:solidFill>
            <a:srgbClr val="FFFFFF">
              <a:alpha val="32000"/>
            </a:srgbClr>
          </a:solidFill>
          <a:ln>
            <a:noFill/>
          </a:ln>
          <a:effectLst>
            <a:outerShdw dist="103351" dir="2700000" algn="tl">
              <a:srgbClr val="808080">
                <a:alpha val="32000"/>
              </a:srgbClr>
            </a:outerShdw>
          </a:effectLst>
        </p:spPr>
      </p:pic>
      <p:pic>
        <p:nvPicPr>
          <p:cNvPr id="11" name="Imagen 10">
            <a:extLst>
              <a:ext uri="{FF2B5EF4-FFF2-40B4-BE49-F238E27FC236}">
                <a16:creationId xmlns:a16="http://schemas.microsoft.com/office/drawing/2014/main" id="{7581C07D-B0BB-0B4D-B947-75D88410D9D3}"/>
              </a:ext>
            </a:extLst>
          </p:cNvPr>
          <p:cNvPicPr>
            <a:picLocks noChangeAspect="1"/>
          </p:cNvPicPr>
          <p:nvPr/>
        </p:nvPicPr>
        <p:blipFill>
          <a:blip r:embed="rId6">
            <a:lum/>
            <a:alphaModFix/>
          </a:blip>
          <a:srcRect/>
          <a:stretch>
            <a:fillRect/>
          </a:stretch>
        </p:blipFill>
        <p:spPr>
          <a:xfrm>
            <a:off x="5580000" y="4072680"/>
            <a:ext cx="1552319" cy="967320"/>
          </a:xfrm>
          <a:prstGeom prst="rect">
            <a:avLst/>
          </a:prstGeom>
          <a:noFill/>
          <a:ln>
            <a:noFill/>
          </a:ln>
          <a:effectLst>
            <a:outerShdw dist="103351" dir="2700000" algn="tl">
              <a:srgbClr val="808080">
                <a:alpha val="32000"/>
              </a:srgbClr>
            </a:outerShdw>
          </a:effectLst>
        </p:spPr>
      </p:pic>
      <p:pic>
        <p:nvPicPr>
          <p:cNvPr id="12" name="Imagen 11">
            <a:extLst>
              <a:ext uri="{FF2B5EF4-FFF2-40B4-BE49-F238E27FC236}">
                <a16:creationId xmlns:a16="http://schemas.microsoft.com/office/drawing/2014/main" id="{968E318E-A90C-879F-C0D5-9A85D8A759B6}"/>
              </a:ext>
            </a:extLst>
          </p:cNvPr>
          <p:cNvPicPr>
            <a:picLocks noChangeAspect="1"/>
          </p:cNvPicPr>
          <p:nvPr/>
        </p:nvPicPr>
        <p:blipFill>
          <a:blip r:embed="rId7">
            <a:lum/>
            <a:alphaModFix/>
          </a:blip>
          <a:srcRect/>
          <a:stretch>
            <a:fillRect/>
          </a:stretch>
        </p:blipFill>
        <p:spPr>
          <a:xfrm>
            <a:off x="7751160" y="4223520"/>
            <a:ext cx="1212120" cy="779400"/>
          </a:xfrm>
          <a:prstGeom prst="rect">
            <a:avLst/>
          </a:prstGeom>
          <a:noFill/>
          <a:ln>
            <a:noFill/>
          </a:ln>
          <a:effectLst>
            <a:outerShdw dist="103351" dir="2700000" algn="tl">
              <a:srgbClr val="808080">
                <a:alpha val="32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6F20F7-940A-F2C8-D01F-B7FF88A6F258}"/>
              </a:ext>
            </a:extLst>
          </p:cNvPr>
          <p:cNvSpPr txBox="1">
            <a:spLocks noGrp="1"/>
          </p:cNvSpPr>
          <p:nvPr>
            <p:ph type="title" idx="4294967295"/>
          </p:nvPr>
        </p:nvSpPr>
        <p:spPr>
          <a:xfrm>
            <a:off x="359999" y="376211"/>
            <a:ext cx="7511037" cy="307777"/>
          </a:xfrm>
        </p:spPr>
        <p:txBody>
          <a:bodyPr anchorCtr="0">
            <a:spAutoFit/>
          </a:bodyPr>
          <a:lstStyle/>
          <a:p>
            <a:pPr lvl="0" algn="l"/>
            <a:r>
              <a:rPr lang="es-CL" sz="2000">
                <a:latin typeface="Ubuntu" pitchFamily="34"/>
              </a:rPr>
              <a:t>Aplicaciones más frecuentes </a:t>
            </a:r>
            <a:endParaRPr lang="es-CL" sz="2000" b="0" kern="1200">
              <a:latin typeface="Ubuntu" pitchFamily="34"/>
            </a:endParaRPr>
          </a:p>
        </p:txBody>
      </p:sp>
      <p:sp>
        <p:nvSpPr>
          <p:cNvPr id="3" name="CuadroTexto 2">
            <a:extLst>
              <a:ext uri="{FF2B5EF4-FFF2-40B4-BE49-F238E27FC236}">
                <a16:creationId xmlns:a16="http://schemas.microsoft.com/office/drawing/2014/main" id="{E7C2C1D9-A39D-AD6B-869D-FFF1C3918675}"/>
              </a:ext>
            </a:extLst>
          </p:cNvPr>
          <p:cNvSpPr txBox="1"/>
          <p:nvPr/>
        </p:nvSpPr>
        <p:spPr>
          <a:xfrm>
            <a:off x="359999" y="4681680"/>
            <a:ext cx="7200000" cy="204843"/>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800" b="0" i="0" u="none" strike="noStrike" kern="1200" cap="none" spc="0" baseline="0" dirty="0">
                <a:solidFill>
                  <a:srgbClr val="000000"/>
                </a:solidFill>
                <a:uFillTx/>
                <a:latin typeface="Albany" pitchFamily="18"/>
                <a:ea typeface="Andale Sans UI" pitchFamily="2"/>
                <a:cs typeface="Tahoma" pitchFamily="2"/>
              </a:rPr>
              <a:t>“Fuente: IOT </a:t>
            </a:r>
            <a:r>
              <a:rPr lang="es-CL" sz="800" b="0" i="0" u="none" strike="noStrike" kern="1200" cap="none" spc="0" baseline="0" dirty="0" err="1">
                <a:solidFill>
                  <a:srgbClr val="000000"/>
                </a:solidFill>
                <a:uFillTx/>
                <a:latin typeface="Albany" pitchFamily="18"/>
                <a:ea typeface="Andale Sans UI" pitchFamily="2"/>
                <a:cs typeface="Tahoma" pitchFamily="2"/>
              </a:rPr>
              <a:t>Analytics,marzo</a:t>
            </a:r>
            <a:r>
              <a:rPr lang="es-CL" sz="800" b="0" i="0" u="none" strike="noStrike" kern="1200" cap="none" spc="0" baseline="0" dirty="0">
                <a:solidFill>
                  <a:srgbClr val="000000"/>
                </a:solidFill>
                <a:uFillTx/>
                <a:latin typeface="Albany" pitchFamily="18"/>
                <a:ea typeface="Andale Sans UI" pitchFamily="2"/>
                <a:cs typeface="Tahoma" pitchFamily="2"/>
              </a:rPr>
              <a:t> 2023”</a:t>
            </a:r>
          </a:p>
        </p:txBody>
      </p:sp>
      <p:pic>
        <p:nvPicPr>
          <p:cNvPr id="6146" name="Picture 2" descr="The 6 main digital twin applications">
            <a:extLst>
              <a:ext uri="{FF2B5EF4-FFF2-40B4-BE49-F238E27FC236}">
                <a16:creationId xmlns:a16="http://schemas.microsoft.com/office/drawing/2014/main" id="{659357AA-55CD-9909-9C12-5E7434C5F6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 t="8769" b="3766"/>
          <a:stretch/>
        </p:blipFill>
        <p:spPr bwMode="auto">
          <a:xfrm>
            <a:off x="565688" y="1038578"/>
            <a:ext cx="7097155" cy="32963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FD1FB1-7D59-877F-0C9A-E82021235E5E}"/>
              </a:ext>
            </a:extLst>
          </p:cNvPr>
          <p:cNvSpPr txBox="1">
            <a:spLocks noGrp="1"/>
          </p:cNvSpPr>
          <p:nvPr>
            <p:ph type="title" idx="4294967295"/>
          </p:nvPr>
        </p:nvSpPr>
        <p:spPr>
          <a:xfrm>
            <a:off x="539998" y="1358368"/>
            <a:ext cx="3420002" cy="766623"/>
          </a:xfrm>
        </p:spPr>
        <p:txBody>
          <a:bodyPr anchorCtr="0">
            <a:spAutoFit/>
          </a:bodyPr>
          <a:lstStyle/>
          <a:p>
            <a:pPr lvl="0" algn="l">
              <a:lnSpc>
                <a:spcPct val="150000"/>
              </a:lnSpc>
            </a:pPr>
            <a:r>
              <a:rPr lang="es-CL" sz="2200">
                <a:highlight>
                  <a:scrgbClr r="0" g="0" b="0">
                    <a:alpha val="0"/>
                  </a:scrgbClr>
                </a:highlight>
                <a:latin typeface="Ubuntu" pitchFamily="18"/>
              </a:rPr>
              <a:t>Gemelos Digitales</a:t>
            </a:r>
            <a:br>
              <a:rPr lang="es-CL" sz="2000" b="0">
                <a:highlight>
                  <a:scrgbClr r="0" g="0" b="0">
                    <a:alpha val="0"/>
                  </a:scrgbClr>
                </a:highlight>
                <a:latin typeface="Ubuntu" pitchFamily="18"/>
              </a:rPr>
            </a:br>
            <a:r>
              <a:rPr lang="es-CL" sz="1300" b="0">
                <a:highlight>
                  <a:scrgbClr r="0" g="0" b="0">
                    <a:alpha val="0"/>
                  </a:scrgbClr>
                </a:highlight>
                <a:latin typeface="Ubuntu" pitchFamily="18"/>
              </a:rPr>
              <a:t>Una Mirada Desde el Desarrollo de Software</a:t>
            </a:r>
          </a:p>
        </p:txBody>
      </p:sp>
      <p:sp>
        <p:nvSpPr>
          <p:cNvPr id="3" name="Título 2">
            <a:extLst>
              <a:ext uri="{FF2B5EF4-FFF2-40B4-BE49-F238E27FC236}">
                <a16:creationId xmlns:a16="http://schemas.microsoft.com/office/drawing/2014/main" id="{9A9B6DC4-82DC-CDE8-618A-3C011CD932F1}"/>
              </a:ext>
            </a:extLst>
          </p:cNvPr>
          <p:cNvSpPr txBox="1">
            <a:spLocks noGrp="1"/>
          </p:cNvSpPr>
          <p:nvPr>
            <p:ph type="title" idx="4294967295"/>
          </p:nvPr>
        </p:nvSpPr>
        <p:spPr>
          <a:xfrm>
            <a:off x="531001" y="3420002"/>
            <a:ext cx="908995" cy="179999"/>
          </a:xfrm>
        </p:spPr>
        <p:txBody>
          <a:bodyPr anchorCtr="0">
            <a:spAutoFit/>
          </a:bodyPr>
          <a:lstStyle/>
          <a:p>
            <a:pPr lvl="0" algn="l">
              <a:lnSpc>
                <a:spcPts val="1010"/>
              </a:lnSpc>
            </a:pPr>
            <a:r>
              <a:rPr lang="es-CL" sz="900" b="0">
                <a:solidFill>
                  <a:srgbClr val="355269"/>
                </a:solidFill>
                <a:latin typeface="Ubuntu" pitchFamily="18"/>
              </a:rPr>
              <a:t>2024-08-23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page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97E6F-920D-A3A7-0947-D600B6731A33}"/>
              </a:ext>
            </a:extLst>
          </p:cNvPr>
          <p:cNvSpPr txBox="1">
            <a:spLocks noGrp="1"/>
          </p:cNvSpPr>
          <p:nvPr>
            <p:ph type="title" idx="4294967295"/>
          </p:nvPr>
        </p:nvSpPr>
        <p:spPr>
          <a:xfrm>
            <a:off x="359999" y="215825"/>
            <a:ext cx="7511037" cy="307777"/>
          </a:xfrm>
        </p:spPr>
        <p:txBody>
          <a:bodyPr anchorCtr="0">
            <a:spAutoFit/>
          </a:bodyPr>
          <a:lstStyle/>
          <a:p>
            <a:pPr lvl="0" algn="l"/>
            <a:r>
              <a:rPr lang="es-CL" sz="2000">
                <a:latin typeface="Ubuntu" pitchFamily="18"/>
              </a:rPr>
              <a:t>Introducción y objetivos</a:t>
            </a:r>
          </a:p>
        </p:txBody>
      </p:sp>
      <p:sp>
        <p:nvSpPr>
          <p:cNvPr id="3" name="CuadroTexto 3">
            <a:extLst>
              <a:ext uri="{FF2B5EF4-FFF2-40B4-BE49-F238E27FC236}">
                <a16:creationId xmlns:a16="http://schemas.microsoft.com/office/drawing/2014/main" id="{D1E0D94E-4561-E3B2-A1F8-EDE2ADA56D5D}"/>
              </a:ext>
            </a:extLst>
          </p:cNvPr>
          <p:cNvSpPr txBox="1"/>
          <p:nvPr/>
        </p:nvSpPr>
        <p:spPr>
          <a:xfrm>
            <a:off x="277584" y="949476"/>
            <a:ext cx="7443133" cy="350352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400" b="0" i="0" u="sng" strike="noStrike" kern="1200" cap="none" spc="0" baseline="0" dirty="0">
                <a:solidFill>
                  <a:srgbClr val="198A8A"/>
                </a:solidFill>
                <a:uFillTx/>
                <a:latin typeface="Ubuntu" pitchFamily="18"/>
                <a:ea typeface="Andale Sans UI" pitchFamily="2"/>
                <a:cs typeface="Tahoma" pitchFamily="2"/>
              </a:rPr>
              <a:t>Objetivos de la clase:</a:t>
            </a:r>
          </a:p>
          <a:p>
            <a:pPr marL="0" marR="0" lvl="1" indent="0" algn="just"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s-CL" sz="1300" b="0" i="0" u="none" strike="noStrike" kern="1200" cap="none" spc="0" baseline="0" dirty="0">
                <a:solidFill>
                  <a:srgbClr val="198A8A"/>
                </a:solidFill>
                <a:uFillTx/>
                <a:latin typeface="Ubuntu" pitchFamily="18"/>
                <a:ea typeface="Andale Sans UI" pitchFamily="2"/>
                <a:cs typeface="Tahoma" pitchFamily="2"/>
              </a:rPr>
              <a:t> Comprender el concepto de gemelo digital y su importancia en la industria.</a:t>
            </a:r>
          </a:p>
          <a:p>
            <a:pPr marL="0" marR="0" lvl="1" indent="0" algn="just"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s-CL" sz="1300" b="0" i="0" u="none" strike="noStrike" kern="1200" cap="none" spc="0" baseline="0" dirty="0">
                <a:solidFill>
                  <a:srgbClr val="198A8A"/>
                </a:solidFill>
                <a:uFillTx/>
                <a:latin typeface="Ubuntu" pitchFamily="18"/>
                <a:ea typeface="Andale Sans UI" pitchFamily="2"/>
                <a:cs typeface="Tahoma" pitchFamily="2"/>
              </a:rPr>
              <a:t> Identificar ejemplos concretos de gemelos digitales en el sector minero.</a:t>
            </a:r>
          </a:p>
          <a:p>
            <a:pPr marL="0" marR="0" lvl="1" indent="0" algn="just"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s-CL" sz="1300" b="0" i="0" u="none" strike="noStrike" kern="1200" cap="none" spc="0" baseline="0" dirty="0">
                <a:solidFill>
                  <a:srgbClr val="198A8A"/>
                </a:solidFill>
                <a:uFillTx/>
                <a:latin typeface="Ubuntu" pitchFamily="18"/>
                <a:ea typeface="Andale Sans UI" pitchFamily="2"/>
                <a:cs typeface="Tahoma" pitchFamily="2"/>
              </a:rPr>
              <a:t> Desarrollar un enfoque estructurado para la construcción de un gemelo digital, desde la definición de la problemática hasta el despliegue de la información.</a:t>
            </a:r>
          </a:p>
          <a:p>
            <a:pPr marL="0" marR="0" lvl="1" indent="0" algn="just"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s-CL" sz="1300" b="0" i="0" u="none" strike="noStrike" kern="1200" cap="none" spc="0" baseline="0" dirty="0">
                <a:solidFill>
                  <a:srgbClr val="198A8A"/>
                </a:solidFill>
                <a:uFillTx/>
                <a:latin typeface="Ubuntu" pitchFamily="18"/>
                <a:ea typeface="Andale Sans UI" pitchFamily="2"/>
                <a:cs typeface="Tahoma" pitchFamily="2"/>
              </a:rPr>
              <a:t> Aplicar las mejores prácticas y estándares de la industria en la modelación y simulación de gemelos digitales.</a:t>
            </a:r>
          </a:p>
          <a:p>
            <a:pPr marL="0" marR="0" lvl="1" indent="0" algn="just" defTabSz="914400" rtl="0" fontAlgn="auto" hangingPunct="0">
              <a:lnSpc>
                <a:spcPct val="100000"/>
              </a:lnSpc>
              <a:spcBef>
                <a:spcPts val="1190"/>
              </a:spcBef>
              <a:spcAft>
                <a:spcPts val="990"/>
              </a:spcAft>
              <a:buSzPct val="45000"/>
              <a:buFont typeface="StarSymbol"/>
              <a:buChar char="●"/>
              <a:tabLst/>
              <a:defRPr sz="1800" b="0" i="0" u="none" strike="noStrike" kern="0" cap="none" spc="0" baseline="0">
                <a:solidFill>
                  <a:srgbClr val="000000"/>
                </a:solidFill>
                <a:uFillTx/>
              </a:defRPr>
            </a:pPr>
            <a:r>
              <a:rPr lang="es-CL" sz="1300" b="0" i="0" u="none" strike="noStrike" kern="1200" cap="none" spc="0" baseline="0" dirty="0">
                <a:solidFill>
                  <a:srgbClr val="198A8A"/>
                </a:solidFill>
                <a:uFillTx/>
                <a:latin typeface="Ubuntu" pitchFamily="18"/>
                <a:ea typeface="Andale Sans UI" pitchFamily="2"/>
                <a:cs typeface="Tahoma" pitchFamily="2"/>
              </a:rPr>
              <a:t> Explorar casos existo de implementación de gemelos digitales para aplicaciones mineras.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CL" sz="1800" b="0" i="0" u="none" strike="noStrike" kern="1200" cap="none" spc="0" baseline="0" dirty="0">
              <a:solidFill>
                <a:srgbClr val="000000"/>
              </a:solidFill>
              <a:uFillTx/>
              <a:latin typeface="Apto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page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7F9FC4-2CBB-C757-4754-86E1AA1F8E3B}"/>
              </a:ext>
            </a:extLst>
          </p:cNvPr>
          <p:cNvSpPr txBox="1">
            <a:spLocks noGrp="1"/>
          </p:cNvSpPr>
          <p:nvPr>
            <p:ph type="title" idx="4294967295"/>
          </p:nvPr>
        </p:nvSpPr>
        <p:spPr>
          <a:xfrm>
            <a:off x="359999" y="189719"/>
            <a:ext cx="7511037" cy="359999"/>
          </a:xfrm>
        </p:spPr>
        <p:txBody>
          <a:bodyPr anchorCtr="0">
            <a:spAutoFit/>
          </a:bodyPr>
          <a:lstStyle/>
          <a:p>
            <a:pPr lvl="0" algn="l"/>
            <a:r>
              <a:rPr lang="es-CL" sz="2000">
                <a:latin typeface="Ubuntu" pitchFamily="18"/>
              </a:rPr>
              <a:t>¿Qué es un gemelo digital?</a:t>
            </a:r>
          </a:p>
        </p:txBody>
      </p:sp>
      <p:sp>
        <p:nvSpPr>
          <p:cNvPr id="3" name="CuadroTexto 3">
            <a:extLst>
              <a:ext uri="{FF2B5EF4-FFF2-40B4-BE49-F238E27FC236}">
                <a16:creationId xmlns:a16="http://schemas.microsoft.com/office/drawing/2014/main" id="{B0BE0F61-9904-3D66-F735-3DCB5890BE95}"/>
              </a:ext>
            </a:extLst>
          </p:cNvPr>
          <p:cNvSpPr txBox="1"/>
          <p:nvPr/>
        </p:nvSpPr>
        <p:spPr>
          <a:xfrm>
            <a:off x="359999" y="857734"/>
            <a:ext cx="7381320" cy="402161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300" b="0" i="0" u="none" strike="noStrike" kern="1200" cap="none" spc="0" baseline="0">
                <a:solidFill>
                  <a:srgbClr val="198A8A"/>
                </a:solidFill>
                <a:uFillTx/>
                <a:latin typeface="Ubuntu" pitchFamily="18"/>
                <a:ea typeface="Andale Sans UI" pitchFamily="2"/>
                <a:cs typeface="Tahoma" pitchFamily="2"/>
              </a:rPr>
              <a:t>En el mercado, se entiende por gemelo digital:</a:t>
            </a:r>
          </a:p>
          <a:p>
            <a:pPr marL="285750" marR="0" lvl="1" indent="-285750" algn="just" defTabSz="914400" rtl="0" fontAlgn="auto" hangingPunct="0">
              <a:lnSpc>
                <a:spcPct val="100000"/>
              </a:lnSpc>
              <a:spcBef>
                <a:spcPts val="1190"/>
              </a:spcBef>
              <a:spcAft>
                <a:spcPts val="990"/>
              </a:spcAft>
              <a:buSzPct val="45000"/>
              <a:buFont typeface="Wingdings" pitchFamily="2"/>
              <a:buChar char="q"/>
              <a:tabLst/>
              <a:defRPr sz="1800" b="0" i="0" u="none" strike="noStrike" kern="0" cap="none" spc="0" baseline="0">
                <a:solidFill>
                  <a:srgbClr val="000000"/>
                </a:solidFill>
                <a:uFillTx/>
              </a:defRPr>
            </a:pPr>
            <a:r>
              <a:rPr lang="es-CL" sz="1300" b="1" i="0" u="none" strike="noStrike" kern="1200" cap="none" spc="0" baseline="0">
                <a:solidFill>
                  <a:srgbClr val="198A8A"/>
                </a:solidFill>
                <a:uFillTx/>
                <a:latin typeface="Ubuntu" pitchFamily="18"/>
                <a:ea typeface="Andale Sans UI" pitchFamily="2"/>
                <a:cs typeface="Tahoma" pitchFamily="2"/>
              </a:rPr>
              <a:t>IBM</a:t>
            </a:r>
            <a:r>
              <a:rPr lang="es-CL" sz="1300" b="0" i="0" u="none" strike="noStrike" kern="1200" cap="none" spc="0" baseline="0">
                <a:solidFill>
                  <a:srgbClr val="198A8A"/>
                </a:solidFill>
                <a:uFillTx/>
                <a:latin typeface="Ubuntu" pitchFamily="18"/>
                <a:ea typeface="Andale Sans UI" pitchFamily="2"/>
                <a:cs typeface="Tahoma" pitchFamily="2"/>
              </a:rPr>
              <a:t>: Un gemelo digital es una representación virtual de un objeto o sistema físico a lo largo de su ciclo de vida, utilizando datos en tiempo real para permitir la comprensión, el aprendizaje y el razonamiento.</a:t>
            </a:r>
          </a:p>
          <a:p>
            <a:pPr marL="285750" marR="0" lvl="1" indent="-285750" algn="just" defTabSz="914400" rtl="0" fontAlgn="auto" hangingPunct="0">
              <a:lnSpc>
                <a:spcPct val="100000"/>
              </a:lnSpc>
              <a:spcBef>
                <a:spcPts val="1190"/>
              </a:spcBef>
              <a:spcAft>
                <a:spcPts val="990"/>
              </a:spcAft>
              <a:buSzPct val="45000"/>
              <a:buFont typeface="Wingdings" pitchFamily="2"/>
              <a:buChar char="q"/>
              <a:tabLst/>
              <a:defRPr sz="1800" b="0" i="0" u="none" strike="noStrike" kern="0" cap="none" spc="0" baseline="0">
                <a:solidFill>
                  <a:srgbClr val="000000"/>
                </a:solidFill>
                <a:uFillTx/>
              </a:defRPr>
            </a:pPr>
            <a:r>
              <a:rPr lang="es-CL" sz="1300" b="1" i="0" u="none" strike="noStrike" kern="1200" cap="none" spc="0" baseline="0">
                <a:solidFill>
                  <a:srgbClr val="198A8A"/>
                </a:solidFill>
                <a:uFillTx/>
                <a:latin typeface="Ubuntu" pitchFamily="18"/>
                <a:ea typeface="Andale Sans UI" pitchFamily="2"/>
                <a:cs typeface="Tahoma" pitchFamily="2"/>
              </a:rPr>
              <a:t>Siemens</a:t>
            </a:r>
            <a:r>
              <a:rPr lang="es-CL" sz="1300" b="0" i="0" u="none" strike="noStrike" kern="1200" cap="none" spc="0" baseline="0">
                <a:solidFill>
                  <a:srgbClr val="198A8A"/>
                </a:solidFill>
                <a:uFillTx/>
                <a:latin typeface="Ubuntu" pitchFamily="18"/>
                <a:ea typeface="Andale Sans UI" pitchFamily="2"/>
                <a:cs typeface="Tahoma" pitchFamily="2"/>
              </a:rPr>
              <a:t>: Un gemelo digital es una representación virtual de un producto o proceso físico, utilizado para comprender y predecir las características de rendimiento de su contraparte física.</a:t>
            </a:r>
          </a:p>
          <a:p>
            <a:pPr marL="285750" marR="0" lvl="1" indent="-285750" algn="just" defTabSz="914400" rtl="0" fontAlgn="auto" hangingPunct="0">
              <a:lnSpc>
                <a:spcPct val="100000"/>
              </a:lnSpc>
              <a:spcBef>
                <a:spcPts val="1190"/>
              </a:spcBef>
              <a:spcAft>
                <a:spcPts val="990"/>
              </a:spcAft>
              <a:buSzPct val="45000"/>
              <a:buFont typeface="Wingdings" pitchFamily="2"/>
              <a:buChar char="q"/>
              <a:tabLst/>
              <a:defRPr sz="1800" b="0" i="0" u="none" strike="noStrike" kern="0" cap="none" spc="0" baseline="0">
                <a:solidFill>
                  <a:srgbClr val="000000"/>
                </a:solidFill>
                <a:uFillTx/>
              </a:defRPr>
            </a:pPr>
            <a:r>
              <a:rPr lang="es-CL" sz="1300" b="1" i="0" u="none" strike="noStrike" kern="1200" cap="none" spc="0" baseline="0">
                <a:solidFill>
                  <a:srgbClr val="198A8A"/>
                </a:solidFill>
                <a:uFillTx/>
                <a:latin typeface="Ubuntu" pitchFamily="18"/>
                <a:ea typeface="Andale Sans UI" pitchFamily="2"/>
                <a:cs typeface="Tahoma" pitchFamily="2"/>
              </a:rPr>
              <a:t>Cambriedge Center for Digital Build Britain</a:t>
            </a:r>
            <a:r>
              <a:rPr lang="es-CL" sz="1300" b="0" i="0" u="none" strike="noStrike" kern="1200" cap="none" spc="0" baseline="0">
                <a:solidFill>
                  <a:srgbClr val="198A8A"/>
                </a:solidFill>
                <a:uFillTx/>
                <a:latin typeface="Ubuntu" pitchFamily="18"/>
                <a:ea typeface="Andale Sans UI" pitchFamily="2"/>
                <a:cs typeface="Tahoma" pitchFamily="2"/>
              </a:rPr>
              <a:t>: Los gemelos digitales son representaciones digitales realistas de cosas físicas. Desbloquean valor al permitir una mejor comprensión, lo que apoya mejores decisiones, y conduce a mejores resultados en el mundo físico.</a:t>
            </a:r>
          </a:p>
          <a:p>
            <a:pPr marL="285750" marR="0" lvl="1" indent="-285750" algn="just" defTabSz="914400" rtl="0" fontAlgn="auto" hangingPunct="0">
              <a:lnSpc>
                <a:spcPct val="100000"/>
              </a:lnSpc>
              <a:spcBef>
                <a:spcPts val="1190"/>
              </a:spcBef>
              <a:spcAft>
                <a:spcPts val="990"/>
              </a:spcAft>
              <a:buSzPct val="45000"/>
              <a:buFont typeface="Wingdings" pitchFamily="2"/>
              <a:buChar char="q"/>
              <a:tabLst/>
              <a:defRPr sz="1800" b="0" i="0" u="none" strike="noStrike" kern="0" cap="none" spc="0" baseline="0">
                <a:solidFill>
                  <a:srgbClr val="000000"/>
                </a:solidFill>
                <a:uFillTx/>
              </a:defRPr>
            </a:pPr>
            <a:r>
              <a:rPr lang="es-CL" sz="1300" b="1" i="0" u="none" strike="noStrike" kern="1200" cap="none" spc="0" baseline="0">
                <a:solidFill>
                  <a:srgbClr val="198A8A"/>
                </a:solidFill>
                <a:uFillTx/>
                <a:latin typeface="Ubuntu" pitchFamily="18"/>
                <a:ea typeface="Andale Sans UI" pitchFamily="2"/>
                <a:cs typeface="Tahoma" pitchFamily="2"/>
              </a:rPr>
              <a:t>Michael Batty, UCL</a:t>
            </a:r>
            <a:r>
              <a:rPr lang="es-CL" sz="1300" b="0" i="0" u="none" strike="noStrike" kern="1200" cap="none" spc="0" baseline="0">
                <a:solidFill>
                  <a:srgbClr val="198A8A"/>
                </a:solidFill>
                <a:uFillTx/>
                <a:latin typeface="Ubuntu" pitchFamily="18"/>
                <a:ea typeface="Andale Sans UI" pitchFamily="2"/>
                <a:cs typeface="Tahoma" pitchFamily="2"/>
              </a:rPr>
              <a:t>: Un gemelo digital es una imagen reflejada de un proceso físico que se articula junto al proceso en cuestión, generalmente coincidiendo exactamente con la operación del proceso físico, que ocurre en tiempo real.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CL" sz="1300" b="0" i="0" u="none" strike="noStrike" kern="1200" cap="none" spc="0" baseline="0">
              <a:solidFill>
                <a:srgbClr val="000000"/>
              </a:solidFill>
              <a:uFillTx/>
              <a:latin typeface="Apto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page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C86BF5-79F5-7993-04A8-4CB811BD8CCA}"/>
              </a:ext>
            </a:extLst>
          </p:cNvPr>
          <p:cNvSpPr txBox="1">
            <a:spLocks noGrp="1"/>
          </p:cNvSpPr>
          <p:nvPr>
            <p:ph type="title" idx="4294967295"/>
          </p:nvPr>
        </p:nvSpPr>
        <p:spPr>
          <a:xfrm>
            <a:off x="359999" y="189719"/>
            <a:ext cx="7511037" cy="359999"/>
          </a:xfrm>
        </p:spPr>
        <p:txBody>
          <a:bodyPr anchorCtr="0">
            <a:spAutoFit/>
          </a:bodyPr>
          <a:lstStyle/>
          <a:p>
            <a:pPr lvl="0" algn="l"/>
            <a:r>
              <a:rPr lang="es-CL" sz="2000">
                <a:latin typeface="Ubuntu" pitchFamily="18"/>
              </a:rPr>
              <a:t>¿Qué es un gemelo digital?</a:t>
            </a:r>
          </a:p>
        </p:txBody>
      </p:sp>
      <p:pic>
        <p:nvPicPr>
          <p:cNvPr id="3" name="Imagen 2">
            <a:extLst>
              <a:ext uri="{FF2B5EF4-FFF2-40B4-BE49-F238E27FC236}">
                <a16:creationId xmlns:a16="http://schemas.microsoft.com/office/drawing/2014/main" id="{CFA05F1B-EB28-F84E-CD30-41EF5FF16C36}"/>
              </a:ext>
            </a:extLst>
          </p:cNvPr>
          <p:cNvPicPr>
            <a:picLocks noChangeAspect="1"/>
          </p:cNvPicPr>
          <p:nvPr/>
        </p:nvPicPr>
        <p:blipFill>
          <a:blip r:embed="rId3">
            <a:lum/>
            <a:alphaModFix/>
          </a:blip>
          <a:srcRect l="20658" t="18046" r="22024" b="9105"/>
          <a:stretch>
            <a:fillRect/>
          </a:stretch>
        </p:blipFill>
        <p:spPr>
          <a:xfrm>
            <a:off x="416161" y="1237786"/>
            <a:ext cx="3739896" cy="2744425"/>
          </a:xfrm>
          <a:prstGeom prst="rect">
            <a:avLst/>
          </a:prstGeom>
          <a:noFill/>
          <a:ln cap="flat">
            <a:noFill/>
          </a:ln>
          <a:effectLst>
            <a:outerShdw dist="139699" dir="2700000" algn="tl">
              <a:srgbClr val="333333">
                <a:alpha val="65000"/>
              </a:srgbClr>
            </a:outerShdw>
          </a:effectLst>
        </p:spPr>
      </p:pic>
      <p:sp>
        <p:nvSpPr>
          <p:cNvPr id="4" name="CuadroTexto 3">
            <a:extLst>
              <a:ext uri="{FF2B5EF4-FFF2-40B4-BE49-F238E27FC236}">
                <a16:creationId xmlns:a16="http://schemas.microsoft.com/office/drawing/2014/main" id="{3E165EA8-98DA-E75E-3F3F-3F37220798C6}"/>
              </a:ext>
            </a:extLst>
          </p:cNvPr>
          <p:cNvSpPr txBox="1"/>
          <p:nvPr/>
        </p:nvSpPr>
        <p:spPr>
          <a:xfrm>
            <a:off x="416161" y="4140001"/>
            <a:ext cx="1797838" cy="204843"/>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800" b="0" i="0" u="none" strike="noStrike" kern="1200" cap="none" spc="0" baseline="0" dirty="0">
                <a:solidFill>
                  <a:srgbClr val="000000"/>
                </a:solidFill>
                <a:uFillTx/>
                <a:latin typeface="Albany" pitchFamily="18"/>
                <a:ea typeface="Andale Sans UI" pitchFamily="2"/>
                <a:cs typeface="Tahoma" pitchFamily="2"/>
              </a:rPr>
              <a:t>“Fuente: IOT </a:t>
            </a:r>
            <a:r>
              <a:rPr lang="es-CL" sz="800" b="0" i="0" u="none" strike="noStrike" kern="1200" cap="none" spc="0" baseline="0" dirty="0" err="1">
                <a:solidFill>
                  <a:srgbClr val="000000"/>
                </a:solidFill>
                <a:uFillTx/>
                <a:latin typeface="Albany" pitchFamily="18"/>
                <a:ea typeface="Andale Sans UI" pitchFamily="2"/>
                <a:cs typeface="Tahoma" pitchFamily="2"/>
              </a:rPr>
              <a:t>Analytics,marzo</a:t>
            </a:r>
            <a:r>
              <a:rPr lang="es-CL" sz="800" b="0" i="0" u="none" strike="noStrike" kern="1200" cap="none" spc="0" baseline="0" dirty="0">
                <a:solidFill>
                  <a:srgbClr val="000000"/>
                </a:solidFill>
                <a:uFillTx/>
                <a:latin typeface="Albany" pitchFamily="18"/>
                <a:ea typeface="Andale Sans UI" pitchFamily="2"/>
                <a:cs typeface="Tahoma" pitchFamily="2"/>
              </a:rPr>
              <a:t> 2023”</a:t>
            </a:r>
          </a:p>
        </p:txBody>
      </p:sp>
      <p:sp>
        <p:nvSpPr>
          <p:cNvPr id="5" name="CuadroTexto 4">
            <a:extLst>
              <a:ext uri="{FF2B5EF4-FFF2-40B4-BE49-F238E27FC236}">
                <a16:creationId xmlns:a16="http://schemas.microsoft.com/office/drawing/2014/main" id="{E44693B0-6D0C-0072-A00D-5C3CBD371909}"/>
              </a:ext>
            </a:extLst>
          </p:cNvPr>
          <p:cNvSpPr txBox="1"/>
          <p:nvPr/>
        </p:nvSpPr>
        <p:spPr>
          <a:xfrm>
            <a:off x="359999" y="757799"/>
            <a:ext cx="3600001" cy="322197"/>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300" b="1" i="0" u="none" strike="noStrike" kern="1200" cap="none" spc="0" baseline="0">
                <a:solidFill>
                  <a:srgbClr val="198A8A"/>
                </a:solidFill>
                <a:uFillTx/>
                <a:latin typeface="Ubuntu" pitchFamily="18"/>
                <a:ea typeface="Andale Sans UI" pitchFamily="2"/>
                <a:cs typeface="Tahoma" pitchFamily="2"/>
              </a:rPr>
              <a:t>Definición ampliada – Clasificación</a:t>
            </a:r>
          </a:p>
        </p:txBody>
      </p:sp>
      <p:sp>
        <p:nvSpPr>
          <p:cNvPr id="6" name="CuadroTexto 5">
            <a:extLst>
              <a:ext uri="{FF2B5EF4-FFF2-40B4-BE49-F238E27FC236}">
                <a16:creationId xmlns:a16="http://schemas.microsoft.com/office/drawing/2014/main" id="{E6D8E14B-E579-5071-E28F-2B9AD27DF390}"/>
              </a:ext>
            </a:extLst>
          </p:cNvPr>
          <p:cNvSpPr txBox="1"/>
          <p:nvPr/>
        </p:nvSpPr>
        <p:spPr>
          <a:xfrm>
            <a:off x="4859999" y="1151257"/>
            <a:ext cx="2159995" cy="48420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100" b="1" i="0" u="none" strike="noStrike" kern="1200" cap="none" spc="0" baseline="0">
                <a:solidFill>
                  <a:srgbClr val="111111"/>
                </a:solidFill>
                <a:uFillTx/>
                <a:latin typeface="Ubuntu" pitchFamily="18"/>
                <a:ea typeface="Andale Sans UI" pitchFamily="2"/>
                <a:cs typeface="Tahoma" pitchFamily="2"/>
              </a:rPr>
              <a:t>Aplicaciones orientadas al mercado minero</a:t>
            </a:r>
          </a:p>
        </p:txBody>
      </p:sp>
      <p:sp>
        <p:nvSpPr>
          <p:cNvPr id="7" name="Forma libre: forma 6">
            <a:hlinkClick r:id="rId4"/>
            <a:extLst>
              <a:ext uri="{FF2B5EF4-FFF2-40B4-BE49-F238E27FC236}">
                <a16:creationId xmlns:a16="http://schemas.microsoft.com/office/drawing/2014/main" id="{C0A52196-8362-A426-9C5A-51C93A919061}"/>
              </a:ext>
            </a:extLst>
          </p:cNvPr>
          <p:cNvSpPr/>
          <p:nvPr/>
        </p:nvSpPr>
        <p:spPr>
          <a:xfrm>
            <a:off x="5439957" y="1775152"/>
            <a:ext cx="1799996" cy="17999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alpha val="10000"/>
            </a:srgbClr>
          </a:solidFill>
          <a:ln w="0" cap="flat">
            <a:solidFill>
              <a:srgbClr val="000000"/>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111111"/>
                </a:solidFill>
                <a:uFillTx/>
              </a:defRPr>
            </a:pPr>
            <a:r>
              <a:rPr lang="es-CL" sz="1200" b="0" i="0" u="none" strike="noStrike" kern="1200" cap="none" spc="0" baseline="0">
                <a:solidFill>
                  <a:srgbClr val="111111"/>
                </a:solidFill>
                <a:uFillTx/>
                <a:latin typeface="Albany" pitchFamily="18"/>
                <a:ea typeface="Andale Sans UI" pitchFamily="2"/>
                <a:cs typeface="Tahoma" pitchFamily="2"/>
              </a:rPr>
              <a:t>Visualización</a:t>
            </a:r>
          </a:p>
        </p:txBody>
      </p:sp>
      <p:sp>
        <p:nvSpPr>
          <p:cNvPr id="8" name="Forma libre: forma 7">
            <a:extLst>
              <a:ext uri="{FF2B5EF4-FFF2-40B4-BE49-F238E27FC236}">
                <a16:creationId xmlns:a16="http://schemas.microsoft.com/office/drawing/2014/main" id="{E885DC0A-C46C-20FC-1E6E-0AA2F9D13A0F}"/>
              </a:ext>
            </a:extLst>
          </p:cNvPr>
          <p:cNvSpPr/>
          <p:nvPr/>
        </p:nvSpPr>
        <p:spPr>
          <a:xfrm>
            <a:off x="5439957" y="2135151"/>
            <a:ext cx="1799996" cy="17999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alpha val="10000"/>
            </a:srgbClr>
          </a:solidFill>
          <a:ln w="0" cap="flat">
            <a:solidFill>
              <a:srgbClr val="000000"/>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111111"/>
                </a:solidFill>
                <a:uFillTx/>
              </a:defRPr>
            </a:pPr>
            <a:r>
              <a:rPr lang="es-CL" sz="1200" b="0" i="0" u="none" strike="noStrike" kern="1200" cap="none" spc="0" baseline="0">
                <a:solidFill>
                  <a:srgbClr val="111111"/>
                </a:solidFill>
                <a:uFillTx/>
                <a:latin typeface="Albany" pitchFamily="18"/>
                <a:ea typeface="Andale Sans UI" pitchFamily="2"/>
                <a:cs typeface="Tahoma" pitchFamily="2"/>
              </a:rPr>
              <a:t>Simulación</a:t>
            </a:r>
          </a:p>
        </p:txBody>
      </p:sp>
      <p:sp>
        <p:nvSpPr>
          <p:cNvPr id="9" name="Forma libre: forma 8">
            <a:extLst>
              <a:ext uri="{FF2B5EF4-FFF2-40B4-BE49-F238E27FC236}">
                <a16:creationId xmlns:a16="http://schemas.microsoft.com/office/drawing/2014/main" id="{96A2C846-0270-9D0B-8357-164A641A3A38}"/>
              </a:ext>
            </a:extLst>
          </p:cNvPr>
          <p:cNvSpPr/>
          <p:nvPr/>
        </p:nvSpPr>
        <p:spPr>
          <a:xfrm>
            <a:off x="5439957" y="2855159"/>
            <a:ext cx="1799996" cy="17999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alpha val="10000"/>
            </a:srgbClr>
          </a:solidFill>
          <a:ln w="0" cap="flat">
            <a:solidFill>
              <a:srgbClr val="000000"/>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111111"/>
                </a:solidFill>
                <a:uFillTx/>
              </a:defRPr>
            </a:pPr>
            <a:r>
              <a:rPr lang="es-CU" sz="1200" b="0" i="0" u="none" strike="noStrike" kern="1200" cap="none" spc="0" baseline="0">
                <a:solidFill>
                  <a:srgbClr val="111111"/>
                </a:solidFill>
                <a:uFillTx/>
                <a:latin typeface="Albany" pitchFamily="18"/>
                <a:ea typeface="Andale Sans UI" pitchFamily="2"/>
                <a:cs typeface="Tahoma" pitchFamily="2"/>
              </a:rPr>
              <a:t>Predicción</a:t>
            </a:r>
          </a:p>
        </p:txBody>
      </p:sp>
      <p:sp>
        <p:nvSpPr>
          <p:cNvPr id="10" name="Forma libre: forma 9">
            <a:hlinkClick r:id="rId5"/>
            <a:extLst>
              <a:ext uri="{FF2B5EF4-FFF2-40B4-BE49-F238E27FC236}">
                <a16:creationId xmlns:a16="http://schemas.microsoft.com/office/drawing/2014/main" id="{1967EFDE-8977-6065-E7BB-430BCD28329C}"/>
              </a:ext>
            </a:extLst>
          </p:cNvPr>
          <p:cNvSpPr/>
          <p:nvPr/>
        </p:nvSpPr>
        <p:spPr>
          <a:xfrm>
            <a:off x="5439957" y="2495159"/>
            <a:ext cx="1799996" cy="179999"/>
          </a:xfrm>
          <a:custGeom>
            <a:avLst/>
            <a:gdLst>
              <a:gd name="f0" fmla="val 10800000"/>
              <a:gd name="f1" fmla="val 5400000"/>
              <a:gd name="f2" fmla="val 16200000"/>
              <a:gd name="f3" fmla="val w"/>
              <a:gd name="f4" fmla="val h"/>
              <a:gd name="f5" fmla="val ss"/>
              <a:gd name="f6" fmla="val 0"/>
              <a:gd name="f7" fmla="*/ 5419351 1 1725033"/>
              <a:gd name="f8" fmla="val 45"/>
              <a:gd name="f9" fmla="val 3600"/>
              <a:gd name="f10" fmla="abs f3"/>
              <a:gd name="f11" fmla="abs f4"/>
              <a:gd name="f12" fmla="abs f5"/>
              <a:gd name="f13" fmla="*/ f7 1 180"/>
              <a:gd name="f14" fmla="+- 0 0 f1"/>
              <a:gd name="f15" fmla="+- f6 f9 0"/>
              <a:gd name="f16" fmla="?: f10 f3 1"/>
              <a:gd name="f17" fmla="?: f11 f4 1"/>
              <a:gd name="f18" fmla="?: f12 f5 1"/>
              <a:gd name="f19" fmla="*/ f8 f13 1"/>
              <a:gd name="f20" fmla="+- f6 0 f15"/>
              <a:gd name="f21" fmla="+- f15 0 f6"/>
              <a:gd name="f22" fmla="*/ f16 1 21600"/>
              <a:gd name="f23" fmla="*/ f17 1 21600"/>
              <a:gd name="f24" fmla="*/ 21600 f16 1"/>
              <a:gd name="f25" fmla="*/ 21600 f17 1"/>
              <a:gd name="f26" fmla="+- 0 0 f19"/>
              <a:gd name="f27" fmla="abs f20"/>
              <a:gd name="f28" fmla="abs f21"/>
              <a:gd name="f29" fmla="?: f20 f14 f1"/>
              <a:gd name="f30" fmla="?: f20 f1 f14"/>
              <a:gd name="f31" fmla="?: f20 f2 f1"/>
              <a:gd name="f32" fmla="?: f20 f1 f2"/>
              <a:gd name="f33" fmla="?: f21 f14 f1"/>
              <a:gd name="f34" fmla="?: f21 f1 f14"/>
              <a:gd name="f35" fmla="?: f20 0 f0"/>
              <a:gd name="f36" fmla="?: f20 f0 0"/>
              <a:gd name="f37" fmla="min f23 f22"/>
              <a:gd name="f38" fmla="*/ f24 1 f18"/>
              <a:gd name="f39" fmla="*/ f25 1 f18"/>
              <a:gd name="f40" fmla="*/ f26 f0 1"/>
              <a:gd name="f41" fmla="?: f20 f32 f31"/>
              <a:gd name="f42" fmla="?: f20 f31 f32"/>
              <a:gd name="f43" fmla="?: f21 f30 f29"/>
              <a:gd name="f44" fmla="val f38"/>
              <a:gd name="f45" fmla="val f39"/>
              <a:gd name="f46" fmla="*/ f40 1 f7"/>
              <a:gd name="f47" fmla="?: f21 f42 f41"/>
              <a:gd name="f48" fmla="*/ f15 f37 1"/>
              <a:gd name="f49" fmla="*/ f6 f37 1"/>
              <a:gd name="f50" fmla="*/ f27 f37 1"/>
              <a:gd name="f51" fmla="*/ f28 f37 1"/>
              <a:gd name="f52" fmla="+- f45 0 f9"/>
              <a:gd name="f53" fmla="+- f44 0 f9"/>
              <a:gd name="f54" fmla="+- f46 0 f1"/>
              <a:gd name="f55" fmla="*/ f45 f37 1"/>
              <a:gd name="f56" fmla="*/ f44 f37 1"/>
              <a:gd name="f57" fmla="+- f45 0 f52"/>
              <a:gd name="f58" fmla="+- f44 0 f53"/>
              <a:gd name="f59" fmla="+- f52 0 f45"/>
              <a:gd name="f60" fmla="+- f53 0 f44"/>
              <a:gd name="f61" fmla="+- f54 f1 0"/>
              <a:gd name="f62" fmla="*/ f52 f37 1"/>
              <a:gd name="f63" fmla="*/ f53 f37 1"/>
              <a:gd name="f64" fmla="abs f57"/>
              <a:gd name="f65" fmla="?: f57 0 f0"/>
              <a:gd name="f66" fmla="?: f57 f0 0"/>
              <a:gd name="f67" fmla="?: f57 f33 f34"/>
              <a:gd name="f68" fmla="abs f58"/>
              <a:gd name="f69" fmla="abs f59"/>
              <a:gd name="f70" fmla="?: f58 f14 f1"/>
              <a:gd name="f71" fmla="?: f58 f1 f14"/>
              <a:gd name="f72" fmla="?: f58 f2 f1"/>
              <a:gd name="f73" fmla="?: f58 f1 f2"/>
              <a:gd name="f74" fmla="abs f60"/>
              <a:gd name="f75" fmla="?: f60 f14 f1"/>
              <a:gd name="f76" fmla="?: f60 f1 f14"/>
              <a:gd name="f77" fmla="?: f60 f36 f35"/>
              <a:gd name="f78" fmla="?: f60 f35 f36"/>
              <a:gd name="f79" fmla="*/ f61 f7 1"/>
              <a:gd name="f80" fmla="?: f21 f66 f65"/>
              <a:gd name="f81" fmla="?: f21 f65 f66"/>
              <a:gd name="f82" fmla="?: f58 f73 f72"/>
              <a:gd name="f83" fmla="?: f58 f72 f73"/>
              <a:gd name="f84" fmla="?: f59 f71 f70"/>
              <a:gd name="f85" fmla="?: f20 f77 f78"/>
              <a:gd name="f86" fmla="?: f20 f75 f76"/>
              <a:gd name="f87" fmla="*/ f79 1 f0"/>
              <a:gd name="f88" fmla="*/ f64 f37 1"/>
              <a:gd name="f89" fmla="*/ f68 f37 1"/>
              <a:gd name="f90" fmla="*/ f69 f37 1"/>
              <a:gd name="f91" fmla="*/ f74 f37 1"/>
              <a:gd name="f92" fmla="?: f57 f80 f81"/>
              <a:gd name="f93" fmla="?: f59 f83 f82"/>
              <a:gd name="f94" fmla="+- 0 0 f87"/>
              <a:gd name="f95" fmla="+- 0 0 f94"/>
              <a:gd name="f96" fmla="*/ f95 f0 1"/>
              <a:gd name="f97" fmla="*/ f96 1 f7"/>
              <a:gd name="f98" fmla="+- f97 0 f1"/>
              <a:gd name="f99" fmla="cos 1 f98"/>
              <a:gd name="f100" fmla="+- 0 0 f99"/>
              <a:gd name="f101" fmla="+- 0 0 f100"/>
              <a:gd name="f102" fmla="val f101"/>
              <a:gd name="f103" fmla="+- 0 0 f102"/>
              <a:gd name="f104" fmla="*/ f9 f103 1"/>
              <a:gd name="f105" fmla="*/ f104 3163 1"/>
              <a:gd name="f106" fmla="*/ f105 1 7636"/>
              <a:gd name="f107" fmla="+- f6 f106 0"/>
              <a:gd name="f108" fmla="+- f44 0 f106"/>
              <a:gd name="f109" fmla="+- f45 0 f106"/>
              <a:gd name="f110" fmla="*/ f107 f37 1"/>
              <a:gd name="f111" fmla="*/ f108 f37 1"/>
              <a:gd name="f112" fmla="*/ f109 f37 1"/>
            </a:gdLst>
            <a:ahLst/>
            <a:cxnLst>
              <a:cxn ang="3cd4">
                <a:pos x="hc" y="t"/>
              </a:cxn>
              <a:cxn ang="0">
                <a:pos x="r" y="vc"/>
              </a:cxn>
              <a:cxn ang="cd4">
                <a:pos x="hc" y="b"/>
              </a:cxn>
              <a:cxn ang="cd2">
                <a:pos x="l" y="vc"/>
              </a:cxn>
            </a:cxnLst>
            <a:rect l="f110" t="f110" r="f111" b="f112"/>
            <a:pathLst>
              <a:path>
                <a:moveTo>
                  <a:pt x="f48" y="f49"/>
                </a:moveTo>
                <a:arcTo wR="f50" hR="f51" stAng="f47" swAng="f43"/>
                <a:lnTo>
                  <a:pt x="f49" y="f62"/>
                </a:lnTo>
                <a:arcTo wR="f51" hR="f88" stAng="f92" swAng="f67"/>
                <a:lnTo>
                  <a:pt x="f63" y="f55"/>
                </a:lnTo>
                <a:arcTo wR="f89" hR="f90" stAng="f93" swAng="f84"/>
                <a:lnTo>
                  <a:pt x="f56" y="f48"/>
                </a:lnTo>
                <a:arcTo wR="f91" hR="f50" stAng="f85" swAng="f86"/>
                <a:close/>
              </a:path>
            </a:pathLst>
          </a:custGeom>
          <a:solidFill>
            <a:srgbClr val="000000">
              <a:alpha val="10000"/>
            </a:srgbClr>
          </a:solidFill>
          <a:ln w="0" cap="flat">
            <a:solidFill>
              <a:srgbClr val="000000"/>
            </a:solidFill>
            <a:prstDash val="solid"/>
            <a:miter/>
          </a:ln>
        </p:spPr>
        <p:txBody>
          <a:bodyPr vert="horz" wrap="none" lIns="90004" tIns="44997" rIns="90004" bIns="44997" anchor="ctr" anchorCtr="1" compatLnSpc="0">
            <a:no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111111"/>
                </a:solidFill>
                <a:uFillTx/>
              </a:defRPr>
            </a:pPr>
            <a:r>
              <a:rPr lang="es-CU" sz="1200" b="0" i="0" u="none" strike="noStrike" kern="1200" cap="none" spc="0" baseline="0" dirty="0">
                <a:solidFill>
                  <a:srgbClr val="111111"/>
                </a:solidFill>
                <a:uFillTx/>
                <a:latin typeface="Albany" pitchFamily="18"/>
                <a:ea typeface="Andale Sans UI" pitchFamily="2"/>
                <a:cs typeface="Tahoma" pitchFamily="2"/>
              </a:rPr>
              <a:t>Orquestación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page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1D4266-087D-0132-A882-94062F19B489}"/>
              </a:ext>
            </a:extLst>
          </p:cNvPr>
          <p:cNvSpPr txBox="1">
            <a:spLocks noGrp="1"/>
          </p:cNvSpPr>
          <p:nvPr>
            <p:ph type="title" idx="4294967295"/>
          </p:nvPr>
        </p:nvSpPr>
        <p:spPr>
          <a:xfrm>
            <a:off x="359999" y="179999"/>
            <a:ext cx="7511037" cy="700201"/>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a:latin typeface="Ubuntu" pitchFamily="18"/>
              </a:rPr>
              <a:t>Antecedentes</a:t>
            </a:r>
          </a:p>
        </p:txBody>
      </p:sp>
      <p:sp>
        <p:nvSpPr>
          <p:cNvPr id="3" name="Forma libre: forma 2">
            <a:extLst>
              <a:ext uri="{FF2B5EF4-FFF2-40B4-BE49-F238E27FC236}">
                <a16:creationId xmlns:a16="http://schemas.microsoft.com/office/drawing/2014/main" id="{CA798358-077A-2E2F-3ED6-FD29CAC59324}"/>
              </a:ext>
            </a:extLst>
          </p:cNvPr>
          <p:cNvSpPr/>
          <p:nvPr/>
        </p:nvSpPr>
        <p:spPr>
          <a:xfrm>
            <a:off x="359999" y="2864522"/>
            <a:ext cx="7200003" cy="719998"/>
          </a:xfrm>
          <a:custGeom>
            <a:avLst>
              <a:gd name="f0" fmla="val 2316"/>
              <a:gd name="f1" fmla="val 4566"/>
            </a:avLst>
            <a:gdLst>
              <a:gd name="f2" fmla="val w"/>
              <a:gd name="f3" fmla="val h"/>
              <a:gd name="f4" fmla="val 0"/>
              <a:gd name="f5" fmla="val 21600"/>
              <a:gd name="f6" fmla="val 10800"/>
              <a:gd name="f7" fmla="*/ f2 1 21600"/>
              <a:gd name="f8" fmla="*/ f3 1 21600"/>
              <a:gd name="f9" fmla="pin 0 f0 10800"/>
              <a:gd name="f10" fmla="pin 0 f1 10800"/>
              <a:gd name="f11" fmla="val f9"/>
              <a:gd name="f12" fmla="val f10"/>
              <a:gd name="f13" fmla="*/ f9 f7 1"/>
              <a:gd name="f14" fmla="*/ f10 f8 1"/>
              <a:gd name="f15" fmla="+- 21600 0 f11"/>
              <a:gd name="f16" fmla="+- 21600 0 f12"/>
              <a:gd name="f17" fmla="+- 10800 0 f12"/>
              <a:gd name="f18" fmla="*/ f12 f8 1"/>
              <a:gd name="f19" fmla="*/ f11 f17 1"/>
              <a:gd name="f20" fmla="*/ f16 f8 1"/>
              <a:gd name="f21" fmla="*/ f19 1 10800"/>
              <a:gd name="f22" fmla="+- 21600 0 f21"/>
              <a:gd name="f23" fmla="*/ f21 f7 1"/>
              <a:gd name="f24" fmla="*/ f22 f7 1"/>
            </a:gdLst>
            <a:ahLst>
              <a:ahXY gdRefX="f0" minX="f4" maxX="f6" gdRefY="f1" minY="f4" maxY="f6">
                <a:pos x="f13" y="f14"/>
              </a:ahXY>
            </a:ahLst>
            <a:cxnLst>
              <a:cxn ang="3cd4">
                <a:pos x="hc" y="t"/>
              </a:cxn>
              <a:cxn ang="0">
                <a:pos x="r" y="vc"/>
              </a:cxn>
              <a:cxn ang="cd4">
                <a:pos x="hc" y="b"/>
              </a:cxn>
              <a:cxn ang="cd2">
                <a:pos x="l" y="vc"/>
              </a:cxn>
            </a:cxnLst>
            <a:rect l="f23" t="f18" r="f24" b="f20"/>
            <a:pathLst>
              <a:path w="21600" h="21600">
                <a:moveTo>
                  <a:pt x="f4" y="f6"/>
                </a:moveTo>
                <a:lnTo>
                  <a:pt x="f11" y="f4"/>
                </a:lnTo>
                <a:lnTo>
                  <a:pt x="f11" y="f12"/>
                </a:lnTo>
                <a:lnTo>
                  <a:pt x="f15" y="f12"/>
                </a:lnTo>
                <a:lnTo>
                  <a:pt x="f15" y="f4"/>
                </a:lnTo>
                <a:lnTo>
                  <a:pt x="f5" y="f6"/>
                </a:lnTo>
                <a:lnTo>
                  <a:pt x="f15" y="f5"/>
                </a:lnTo>
                <a:lnTo>
                  <a:pt x="f15" y="f16"/>
                </a:lnTo>
                <a:lnTo>
                  <a:pt x="f11" y="f16"/>
                </a:lnTo>
                <a:lnTo>
                  <a:pt x="f11" y="f5"/>
                </a:lnTo>
                <a:close/>
              </a:path>
            </a:pathLst>
          </a:custGeom>
          <a:solidFill>
            <a:srgbClr val="B4C7DC">
              <a:alpha val="50000"/>
            </a:srgbClr>
          </a:solidFill>
          <a:ln cap="flat">
            <a:noFill/>
            <a:prstDash val="solid"/>
          </a:ln>
          <a:effectLst>
            <a:outerShdw dist="12701" dir="5400000" algn="tl">
              <a:srgbClr val="000000"/>
            </a:outerShdw>
          </a:effectLst>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s-CL" sz="1800" b="0" i="0" u="none" strike="noStrike" kern="1200" cap="none" spc="0" baseline="0">
              <a:solidFill>
                <a:srgbClr val="000000"/>
              </a:solidFill>
              <a:uFillTx/>
              <a:latin typeface="Albany" pitchFamily="18"/>
              <a:ea typeface="Andale Sans UI" pitchFamily="2"/>
              <a:cs typeface="Tahoma" pitchFamily="2"/>
            </a:endParaRPr>
          </a:p>
        </p:txBody>
      </p:sp>
      <p:sp>
        <p:nvSpPr>
          <p:cNvPr id="4" name="CuadroTexto 3">
            <a:extLst>
              <a:ext uri="{FF2B5EF4-FFF2-40B4-BE49-F238E27FC236}">
                <a16:creationId xmlns:a16="http://schemas.microsoft.com/office/drawing/2014/main" id="{F2DDE989-79E1-D3BC-EBFE-5C5FCD25FB2C}"/>
              </a:ext>
            </a:extLst>
          </p:cNvPr>
          <p:cNvSpPr txBox="1"/>
          <p:nvPr/>
        </p:nvSpPr>
        <p:spPr>
          <a:xfrm>
            <a:off x="6132597" y="2504523"/>
            <a:ext cx="1585679" cy="29715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BO" sz="1400" b="1" i="0" u="none" strike="noStrike" kern="1200" cap="none" spc="0" baseline="0">
                <a:solidFill>
                  <a:srgbClr val="000000"/>
                </a:solidFill>
                <a:uFillTx/>
                <a:latin typeface="Ubuntu" pitchFamily="34"/>
                <a:ea typeface="Andale Sans UI" pitchFamily="2"/>
                <a:cs typeface="Tahoma" pitchFamily="2"/>
              </a:rPr>
              <a:t>Basado</a:t>
            </a:r>
            <a:r>
              <a:rPr lang="es-CL" sz="1400" b="1" i="0" u="none" strike="noStrike" kern="1200" cap="none" spc="0" baseline="0">
                <a:solidFill>
                  <a:srgbClr val="000000"/>
                </a:solidFill>
                <a:uFillTx/>
                <a:latin typeface="Ubuntu" pitchFamily="34"/>
                <a:ea typeface="Andale Sans UI" pitchFamily="2"/>
                <a:cs typeface="Tahoma" pitchFamily="2"/>
              </a:rPr>
              <a:t> en </a:t>
            </a:r>
            <a:r>
              <a:rPr lang="es-CO" sz="1400" b="1" i="0" u="none" strike="noStrike" kern="1200" cap="none" spc="0" baseline="0">
                <a:solidFill>
                  <a:srgbClr val="000000"/>
                </a:solidFill>
                <a:uFillTx/>
                <a:latin typeface="Ubuntu" pitchFamily="34"/>
                <a:ea typeface="Andale Sans UI" pitchFamily="2"/>
                <a:cs typeface="Tahoma" pitchFamily="2"/>
              </a:rPr>
              <a:t>datos</a:t>
            </a:r>
          </a:p>
        </p:txBody>
      </p:sp>
      <p:sp>
        <p:nvSpPr>
          <p:cNvPr id="5" name="CuadroTexto 4">
            <a:extLst>
              <a:ext uri="{FF2B5EF4-FFF2-40B4-BE49-F238E27FC236}">
                <a16:creationId xmlns:a16="http://schemas.microsoft.com/office/drawing/2014/main" id="{4C8176D7-C5B0-7E8B-C2B3-649C7F31BD71}"/>
              </a:ext>
            </a:extLst>
          </p:cNvPr>
          <p:cNvSpPr txBox="1"/>
          <p:nvPr/>
        </p:nvSpPr>
        <p:spPr>
          <a:xfrm>
            <a:off x="359999" y="2504523"/>
            <a:ext cx="1601772" cy="29715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400" b="1" i="0" u="none" strike="noStrike" kern="1200" cap="none" spc="0" baseline="0">
                <a:solidFill>
                  <a:srgbClr val="000000"/>
                </a:solidFill>
                <a:uFillTx/>
                <a:latin typeface="Ubuntu" pitchFamily="34"/>
                <a:ea typeface="Andale Sans UI" pitchFamily="2"/>
                <a:cs typeface="Tahoma" pitchFamily="2"/>
              </a:rPr>
              <a:t>Fenomenológico</a:t>
            </a:r>
          </a:p>
        </p:txBody>
      </p:sp>
      <p:pic>
        <p:nvPicPr>
          <p:cNvPr id="6" name="Imagen 5">
            <a:extLst>
              <a:ext uri="{FF2B5EF4-FFF2-40B4-BE49-F238E27FC236}">
                <a16:creationId xmlns:a16="http://schemas.microsoft.com/office/drawing/2014/main" id="{DDE0B393-540C-FF23-9598-5B95C3704A35}"/>
              </a:ext>
            </a:extLst>
          </p:cNvPr>
          <p:cNvPicPr>
            <a:picLocks noChangeAspect="1"/>
          </p:cNvPicPr>
          <p:nvPr/>
        </p:nvPicPr>
        <p:blipFill>
          <a:blip r:embed="rId3">
            <a:lum/>
            <a:alphaModFix/>
          </a:blip>
          <a:srcRect/>
          <a:stretch>
            <a:fillRect/>
          </a:stretch>
        </p:blipFill>
        <p:spPr>
          <a:xfrm>
            <a:off x="2700003" y="1064517"/>
            <a:ext cx="2880003" cy="1616403"/>
          </a:xfrm>
          <a:prstGeom prst="rect">
            <a:avLst/>
          </a:prstGeom>
          <a:noFill/>
          <a:ln cap="flat">
            <a:noFill/>
          </a:ln>
          <a:effectLst>
            <a:outerShdw dist="155282" dir="2700000" algn="tl">
              <a:srgbClr val="808080"/>
            </a:outerShdw>
          </a:effectLst>
        </p:spPr>
      </p:pic>
      <p:sp>
        <p:nvSpPr>
          <p:cNvPr id="7" name="CuadroTexto 6">
            <a:extLst>
              <a:ext uri="{FF2B5EF4-FFF2-40B4-BE49-F238E27FC236}">
                <a16:creationId xmlns:a16="http://schemas.microsoft.com/office/drawing/2014/main" id="{A9DDC862-93AB-E890-4722-6B57313E933D}"/>
              </a:ext>
            </a:extLst>
          </p:cNvPr>
          <p:cNvSpPr txBox="1"/>
          <p:nvPr/>
        </p:nvSpPr>
        <p:spPr>
          <a:xfrm>
            <a:off x="3645721" y="3078364"/>
            <a:ext cx="818927" cy="297152"/>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400" b="1" i="0" u="none" strike="noStrike" kern="1200" cap="none" spc="0" baseline="0">
                <a:solidFill>
                  <a:srgbClr val="000000"/>
                </a:solidFill>
                <a:uFillTx/>
                <a:latin typeface="Ubuntu" pitchFamily="34"/>
                <a:ea typeface="Andale Sans UI" pitchFamily="2"/>
                <a:cs typeface="Tahoma" pitchFamily="2"/>
              </a:rPr>
              <a:t>Híbrido</a:t>
            </a:r>
          </a:p>
        </p:txBody>
      </p:sp>
      <p:sp>
        <p:nvSpPr>
          <p:cNvPr id="8" name="CuadroTexto 7">
            <a:extLst>
              <a:ext uri="{FF2B5EF4-FFF2-40B4-BE49-F238E27FC236}">
                <a16:creationId xmlns:a16="http://schemas.microsoft.com/office/drawing/2014/main" id="{2A52008A-E6E2-D740-58A4-91C39E71FABA}"/>
              </a:ext>
            </a:extLst>
          </p:cNvPr>
          <p:cNvSpPr txBox="1"/>
          <p:nvPr/>
        </p:nvSpPr>
        <p:spPr>
          <a:xfrm>
            <a:off x="5219998" y="3584521"/>
            <a:ext cx="220946" cy="253096"/>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100" b="0" i="0" u="none" strike="noStrike" kern="1200" cap="none" spc="0" baseline="0">
                <a:solidFill>
                  <a:srgbClr val="000000"/>
                </a:solidFill>
                <a:uFillTx/>
                <a:latin typeface="Albany" pitchFamily="18"/>
                <a:ea typeface="Andale Sans UI" pitchFamily="2"/>
                <a:cs typeface="Tahoma" pitchFamily="2"/>
              </a:rPr>
              <a:t>.</a:t>
            </a:r>
          </a:p>
        </p:txBody>
      </p:sp>
      <p:sp>
        <p:nvSpPr>
          <p:cNvPr id="9" name="CuadroTexto 8">
            <a:extLst>
              <a:ext uri="{FF2B5EF4-FFF2-40B4-BE49-F238E27FC236}">
                <a16:creationId xmlns:a16="http://schemas.microsoft.com/office/drawing/2014/main" id="{F10242E7-BDE8-CB01-F5F3-E7125FEA6E0C}"/>
              </a:ext>
            </a:extLst>
          </p:cNvPr>
          <p:cNvSpPr txBox="1"/>
          <p:nvPr/>
        </p:nvSpPr>
        <p:spPr>
          <a:xfrm>
            <a:off x="359999" y="3584521"/>
            <a:ext cx="2978996" cy="1359557"/>
          </a:xfrm>
          <a:prstGeom prst="rect">
            <a:avLst/>
          </a:prstGeom>
          <a:noFill/>
          <a:ln cap="flat">
            <a:noFill/>
          </a:ln>
        </p:spPr>
        <p:txBody>
          <a:bodyPr vert="horz" wrap="squar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200" b="1" i="0" u="none" strike="noStrike" kern="1200" cap="none" spc="0" baseline="0">
                <a:solidFill>
                  <a:srgbClr val="000000"/>
                </a:solidFill>
                <a:uFillTx/>
                <a:latin typeface="Albany" pitchFamily="18"/>
                <a:ea typeface="Andale Sans UI" pitchFamily="2"/>
                <a:cs typeface="Tahoma" pitchFamily="2"/>
              </a:rPr>
              <a:t>Características</a:t>
            </a:r>
            <a:r>
              <a:rPr lang="es-CL" sz="1200" b="0" i="0" u="none" strike="noStrike" kern="1200" cap="none" spc="0" baseline="0">
                <a:solidFill>
                  <a:srgbClr val="000000"/>
                </a:solidFill>
                <a:uFillTx/>
                <a:latin typeface="Albany" pitchFamily="18"/>
                <a:ea typeface="Andale Sans UI" pitchFamily="2"/>
                <a:cs typeface="Tahoma" pitchFamily="2"/>
              </a:rPr>
              <a:t>:  </a:t>
            </a:r>
          </a:p>
          <a:p>
            <a:pPr marL="171450" marR="0" lvl="0" indent="-171450" algn="l" defTabSz="914400" rtl="0" fontAlgn="auto" hangingPunct="0">
              <a:lnSpc>
                <a:spcPct val="100000"/>
              </a:lnSpc>
              <a:spcBef>
                <a:spcPts val="0"/>
              </a:spcBef>
              <a:spcAft>
                <a:spcPts val="0"/>
              </a:spcAft>
              <a:buSzPct val="45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Albany" pitchFamily="18"/>
                <a:ea typeface="Andale Sans UI" pitchFamily="2"/>
                <a:cs typeface="Tahoma" pitchFamily="2"/>
              </a:rPr>
              <a:t>Requiere de conocimiento del gemelo real y de la física que lo describe.</a:t>
            </a:r>
          </a:p>
          <a:p>
            <a:pPr marL="171450" marR="0" lvl="0" indent="-171450" algn="l" defTabSz="914400" rtl="0" fontAlgn="auto" hangingPunct="0">
              <a:lnSpc>
                <a:spcPct val="100000"/>
              </a:lnSpc>
              <a:spcBef>
                <a:spcPts val="0"/>
              </a:spcBef>
              <a:spcAft>
                <a:spcPts val="0"/>
              </a:spcAft>
              <a:buSzPct val="45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Albany" pitchFamily="18"/>
                <a:ea typeface="Andale Sans UI" pitchFamily="2"/>
                <a:cs typeface="Tahoma" pitchFamily="2"/>
              </a:rPr>
              <a:t>Requiere información paramétrica o de diseño</a:t>
            </a:r>
          </a:p>
          <a:p>
            <a:pPr marL="171450" marR="0" lvl="0" indent="-171450" algn="l" defTabSz="914400" rtl="0" fontAlgn="auto" hangingPunct="0">
              <a:lnSpc>
                <a:spcPct val="100000"/>
              </a:lnSpc>
              <a:spcBef>
                <a:spcPts val="0"/>
              </a:spcBef>
              <a:spcAft>
                <a:spcPts val="0"/>
              </a:spcAft>
              <a:buSzPct val="45000"/>
              <a:buFont typeface="Arial" pitchFamily="34"/>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Albany" pitchFamily="18"/>
                <a:ea typeface="Andale Sans UI" pitchFamily="2"/>
                <a:cs typeface="Tahoma" pitchFamily="2"/>
              </a:rPr>
              <a:t>Permite analizar eventos del pasado,  presente y futuro con gran precisión. </a:t>
            </a:r>
            <a:r>
              <a:rPr lang="es-CL" sz="1400" b="0" i="0" u="none" strike="noStrike" kern="1200" cap="none" spc="0" baseline="0">
                <a:solidFill>
                  <a:srgbClr val="000000"/>
                </a:solidFill>
                <a:uFillTx/>
                <a:latin typeface="Albany" pitchFamily="18"/>
                <a:ea typeface="Andale Sans UI" pitchFamily="2"/>
                <a:cs typeface="Tahoma" pitchFamily="2"/>
              </a:rPr>
              <a:t> </a:t>
            </a:r>
          </a:p>
        </p:txBody>
      </p:sp>
      <p:sp>
        <p:nvSpPr>
          <p:cNvPr id="10" name="CuadroTexto 9">
            <a:extLst>
              <a:ext uri="{FF2B5EF4-FFF2-40B4-BE49-F238E27FC236}">
                <a16:creationId xmlns:a16="http://schemas.microsoft.com/office/drawing/2014/main" id="{5A1B5C4E-C004-A0D3-AA50-040AB85A92E1}"/>
              </a:ext>
            </a:extLst>
          </p:cNvPr>
          <p:cNvSpPr txBox="1"/>
          <p:nvPr/>
        </p:nvSpPr>
        <p:spPr>
          <a:xfrm>
            <a:off x="4643094" y="3520412"/>
            <a:ext cx="2978996" cy="156965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CL" sz="1200" b="1" i="0" u="none" strike="noStrike" kern="1200" cap="none" spc="0" baseline="0">
                <a:solidFill>
                  <a:srgbClr val="000000"/>
                </a:solidFill>
                <a:uFillTx/>
                <a:latin typeface="Ubuntu" pitchFamily="34"/>
                <a:ea typeface="Andale Sans UI" pitchFamily="2"/>
                <a:cs typeface="Tahoma" pitchFamily="2"/>
              </a:rPr>
              <a:t>Características</a:t>
            </a:r>
            <a:r>
              <a:rPr lang="es-CL" sz="1200" b="0" i="0" u="none" strike="noStrike" kern="1200" cap="none" spc="0" baseline="0">
                <a:solidFill>
                  <a:srgbClr val="000000"/>
                </a:solidFill>
                <a:uFillTx/>
                <a:latin typeface="Ubuntu" pitchFamily="34"/>
                <a:ea typeface="Andale Sans UI" pitchFamily="2"/>
                <a:cs typeface="Tahoma" pitchFamily="2"/>
              </a:rPr>
              <a:t>:  </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Ubuntu" pitchFamily="34"/>
                <a:ea typeface="Andale Sans UI" pitchFamily="2"/>
                <a:cs typeface="Tahoma" pitchFamily="2"/>
              </a:rPr>
              <a:t> Requiere de grandes volúmenes de datos.</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Ubuntu" pitchFamily="34"/>
                <a:ea typeface="Andale Sans UI" pitchFamily="2"/>
                <a:cs typeface="Tahoma" pitchFamily="2"/>
              </a:rPr>
              <a:t> Requiere una etapa de preprocesamiento (calidad de los datos).</a:t>
            </a:r>
          </a:p>
          <a:p>
            <a:pPr marL="0" marR="0" lvl="0" indent="0" algn="l" defTabSz="914400" rtl="0" fontAlgn="auto" hangingPunct="0">
              <a:lnSpc>
                <a:spcPct val="100000"/>
              </a:lnSpc>
              <a:spcBef>
                <a:spcPts val="0"/>
              </a:spcBef>
              <a:spcAft>
                <a:spcPts val="0"/>
              </a:spcAft>
              <a:buSzPct val="45000"/>
              <a:buFont typeface="StarSymbol"/>
              <a:buChar char="●"/>
              <a:tabLst/>
              <a:defRPr sz="1800" b="0" i="0" u="none" strike="noStrike" kern="0" cap="none" spc="0" baseline="0">
                <a:solidFill>
                  <a:srgbClr val="000000"/>
                </a:solidFill>
                <a:uFillTx/>
              </a:defRPr>
            </a:pPr>
            <a:r>
              <a:rPr lang="es-CL" sz="1200" b="0" i="0" u="none" strike="noStrike" kern="1200" cap="none" spc="0" baseline="0">
                <a:solidFill>
                  <a:srgbClr val="000000"/>
                </a:solidFill>
                <a:uFillTx/>
                <a:latin typeface="Ubuntu" pitchFamily="34"/>
                <a:ea typeface="Andale Sans UI" pitchFamily="2"/>
                <a:cs typeface="Tahoma" pitchFamily="2"/>
              </a:rPr>
              <a:t> No requiere conocimiento profundo del gemelo real</a:t>
            </a:r>
            <a:endParaRPr lang="es-CL" sz="1200" b="0" i="0" u="none" strike="noStrike" kern="0" cap="none" spc="0" baseline="0">
              <a:solidFill>
                <a:srgbClr val="000000"/>
              </a:solidFill>
              <a:uFillTx/>
              <a:latin typeface="Ubuntu" pitchFamily="3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453883-3EDD-A7BE-C3F6-058D4C3FC57C}"/>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Herramientas de software para la creación de modelos</a:t>
            </a:r>
            <a:endParaRPr lang="es-CL" sz="2000" b="0">
              <a:latin typeface="Ubuntu" pitchFamily="18"/>
            </a:endParaRPr>
          </a:p>
        </p:txBody>
      </p:sp>
      <p:sp>
        <p:nvSpPr>
          <p:cNvPr id="3" name="Título 2">
            <a:extLst>
              <a:ext uri="{FF2B5EF4-FFF2-40B4-BE49-F238E27FC236}">
                <a16:creationId xmlns:a16="http://schemas.microsoft.com/office/drawing/2014/main" id="{08D29EA6-2FEE-F212-A936-929B337F0845}"/>
              </a:ext>
            </a:extLst>
          </p:cNvPr>
          <p:cNvSpPr txBox="1"/>
          <p:nvPr/>
        </p:nvSpPr>
        <p:spPr>
          <a:xfrm>
            <a:off x="719998" y="4695672"/>
            <a:ext cx="6341757" cy="184663"/>
          </a:xfrm>
          <a:prstGeom prst="rect">
            <a:avLst/>
          </a:prstGeom>
          <a:noFill/>
          <a:ln cap="flat">
            <a:noFill/>
          </a:ln>
        </p:spPr>
        <p:txBody>
          <a:bodyPr vert="horz" wrap="square" lIns="0" tIns="0" rIns="0" bIns="0" anchor="ctr" anchorCtr="1" compatLnSpc="1">
            <a:spAutoFit/>
          </a:bodyPr>
          <a:lstStyle/>
          <a:p>
            <a:pPr marL="0" marR="0" lvl="0" indent="0" algn="ctr"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0" cap="none" spc="0" baseline="0">
                <a:solidFill>
                  <a:srgbClr val="198A8A"/>
                </a:solidFill>
                <a:uFillTx/>
                <a:latin typeface="Ubuntu" pitchFamily="18"/>
                <a:cs typeface="Tahoma" pitchFamily="2"/>
              </a:rPr>
              <a:t>Ecosistema de Tecnologías y herramientas de software</a:t>
            </a:r>
          </a:p>
        </p:txBody>
      </p:sp>
      <p:grpSp>
        <p:nvGrpSpPr>
          <p:cNvPr id="4" name="Grupo 32">
            <a:extLst>
              <a:ext uri="{FF2B5EF4-FFF2-40B4-BE49-F238E27FC236}">
                <a16:creationId xmlns:a16="http://schemas.microsoft.com/office/drawing/2014/main" id="{87A87399-2A8D-F6B3-02CE-C2306D9D56BC}"/>
              </a:ext>
            </a:extLst>
          </p:cNvPr>
          <p:cNvGrpSpPr/>
          <p:nvPr/>
        </p:nvGrpSpPr>
        <p:grpSpPr>
          <a:xfrm>
            <a:off x="719998" y="971998"/>
            <a:ext cx="6480005" cy="3564001"/>
            <a:chOff x="719998" y="971998"/>
            <a:chExt cx="6480005" cy="3564001"/>
          </a:xfrm>
        </p:grpSpPr>
        <p:pic>
          <p:nvPicPr>
            <p:cNvPr id="5" name="Imagen 10">
              <a:extLst>
                <a:ext uri="{FF2B5EF4-FFF2-40B4-BE49-F238E27FC236}">
                  <a16:creationId xmlns:a16="http://schemas.microsoft.com/office/drawing/2014/main" id="{8CF6D07C-1715-3098-25AA-1DBAE0512621}"/>
                </a:ext>
              </a:extLst>
            </p:cNvPr>
            <p:cNvPicPr>
              <a:picLocks noChangeAspect="1"/>
            </p:cNvPicPr>
            <p:nvPr/>
          </p:nvPicPr>
          <p:blipFill>
            <a:blip r:embed="rId3">
              <a:lum/>
              <a:alphaModFix/>
            </a:blip>
            <a:srcRect t="14494" b="12987"/>
            <a:stretch>
              <a:fillRect/>
            </a:stretch>
          </p:blipFill>
          <p:spPr>
            <a:xfrm>
              <a:off x="1079997" y="3148919"/>
              <a:ext cx="719998" cy="271083"/>
            </a:xfrm>
            <a:prstGeom prst="rect">
              <a:avLst/>
            </a:prstGeom>
            <a:noFill/>
            <a:ln cap="flat">
              <a:noFill/>
            </a:ln>
          </p:spPr>
        </p:pic>
        <p:pic>
          <p:nvPicPr>
            <p:cNvPr id="6" name="Imagen 12">
              <a:extLst>
                <a:ext uri="{FF2B5EF4-FFF2-40B4-BE49-F238E27FC236}">
                  <a16:creationId xmlns:a16="http://schemas.microsoft.com/office/drawing/2014/main" id="{8D1BB377-95F8-A1C0-19F1-ACF539CC3B09}"/>
                </a:ext>
              </a:extLst>
            </p:cNvPr>
            <p:cNvPicPr>
              <a:picLocks noChangeAspect="1"/>
            </p:cNvPicPr>
            <p:nvPr/>
          </p:nvPicPr>
          <p:blipFill>
            <a:blip r:embed="rId4">
              <a:lum/>
              <a:alphaModFix/>
            </a:blip>
            <a:srcRect/>
            <a:stretch>
              <a:fillRect/>
            </a:stretch>
          </p:blipFill>
          <p:spPr>
            <a:xfrm>
              <a:off x="4320000" y="3816001"/>
              <a:ext cx="1259997" cy="631795"/>
            </a:xfrm>
            <a:prstGeom prst="rect">
              <a:avLst/>
            </a:prstGeom>
            <a:noFill/>
            <a:ln cap="flat">
              <a:noFill/>
            </a:ln>
          </p:spPr>
        </p:pic>
        <p:pic>
          <p:nvPicPr>
            <p:cNvPr id="7" name="Imagen 13">
              <a:extLst>
                <a:ext uri="{FF2B5EF4-FFF2-40B4-BE49-F238E27FC236}">
                  <a16:creationId xmlns:a16="http://schemas.microsoft.com/office/drawing/2014/main" id="{97CE4B59-08B4-7378-EA66-F1D09F8C807A}"/>
                </a:ext>
              </a:extLst>
            </p:cNvPr>
            <p:cNvPicPr>
              <a:picLocks noChangeAspect="1"/>
            </p:cNvPicPr>
            <p:nvPr/>
          </p:nvPicPr>
          <p:blipFill>
            <a:blip r:embed="rId5">
              <a:lum/>
              <a:alphaModFix/>
            </a:blip>
            <a:srcRect/>
            <a:stretch>
              <a:fillRect/>
            </a:stretch>
          </p:blipFill>
          <p:spPr>
            <a:xfrm>
              <a:off x="6227996" y="1115997"/>
              <a:ext cx="719998" cy="719998"/>
            </a:xfrm>
            <a:prstGeom prst="rect">
              <a:avLst/>
            </a:prstGeom>
            <a:noFill/>
            <a:ln cap="flat">
              <a:noFill/>
            </a:ln>
          </p:spPr>
        </p:pic>
        <p:pic>
          <p:nvPicPr>
            <p:cNvPr id="8" name="Imagen 14">
              <a:extLst>
                <a:ext uri="{FF2B5EF4-FFF2-40B4-BE49-F238E27FC236}">
                  <a16:creationId xmlns:a16="http://schemas.microsoft.com/office/drawing/2014/main" id="{26A3E2D3-B618-B73C-64EE-F2E3D2D8776E}"/>
                </a:ext>
              </a:extLst>
            </p:cNvPr>
            <p:cNvPicPr>
              <a:picLocks noChangeAspect="1"/>
            </p:cNvPicPr>
            <p:nvPr/>
          </p:nvPicPr>
          <p:blipFill>
            <a:blip r:embed="rId6">
              <a:lum/>
              <a:alphaModFix/>
            </a:blip>
            <a:srcRect/>
            <a:stretch>
              <a:fillRect/>
            </a:stretch>
          </p:blipFill>
          <p:spPr>
            <a:xfrm>
              <a:off x="2796838" y="971998"/>
              <a:ext cx="911163" cy="995763"/>
            </a:xfrm>
            <a:prstGeom prst="rect">
              <a:avLst/>
            </a:prstGeom>
            <a:noFill/>
            <a:ln cap="flat">
              <a:noFill/>
            </a:ln>
          </p:spPr>
        </p:pic>
        <p:pic>
          <p:nvPicPr>
            <p:cNvPr id="9" name="Imagen 15">
              <a:extLst>
                <a:ext uri="{FF2B5EF4-FFF2-40B4-BE49-F238E27FC236}">
                  <a16:creationId xmlns:a16="http://schemas.microsoft.com/office/drawing/2014/main" id="{CB619FB4-F2C2-61B6-FF74-73B541C960DD}"/>
                </a:ext>
              </a:extLst>
            </p:cNvPr>
            <p:cNvPicPr>
              <a:picLocks noChangeAspect="1"/>
            </p:cNvPicPr>
            <p:nvPr/>
          </p:nvPicPr>
          <p:blipFill>
            <a:blip r:embed="rId7">
              <a:lum/>
              <a:alphaModFix/>
            </a:blip>
            <a:srcRect/>
            <a:stretch>
              <a:fillRect/>
            </a:stretch>
          </p:blipFill>
          <p:spPr>
            <a:xfrm>
              <a:off x="4428000" y="1069921"/>
              <a:ext cx="899998" cy="154076"/>
            </a:xfrm>
            <a:prstGeom prst="rect">
              <a:avLst/>
            </a:prstGeom>
            <a:noFill/>
            <a:ln cap="flat">
              <a:noFill/>
            </a:ln>
          </p:spPr>
        </p:pic>
        <p:pic>
          <p:nvPicPr>
            <p:cNvPr id="10" name="Imagen 16">
              <a:extLst>
                <a:ext uri="{FF2B5EF4-FFF2-40B4-BE49-F238E27FC236}">
                  <a16:creationId xmlns:a16="http://schemas.microsoft.com/office/drawing/2014/main" id="{E5B4A5E2-63B3-1963-F818-381E442B0B06}"/>
                </a:ext>
              </a:extLst>
            </p:cNvPr>
            <p:cNvPicPr>
              <a:picLocks noChangeAspect="1"/>
            </p:cNvPicPr>
            <p:nvPr/>
          </p:nvPicPr>
          <p:blipFill>
            <a:blip r:embed="rId8">
              <a:lum/>
              <a:alphaModFix/>
            </a:blip>
            <a:srcRect/>
            <a:stretch>
              <a:fillRect/>
            </a:stretch>
          </p:blipFill>
          <p:spPr>
            <a:xfrm>
              <a:off x="4464000" y="1246318"/>
              <a:ext cx="822237" cy="589678"/>
            </a:xfrm>
            <a:prstGeom prst="rect">
              <a:avLst/>
            </a:prstGeom>
            <a:noFill/>
            <a:ln cap="flat">
              <a:noFill/>
            </a:ln>
          </p:spPr>
        </p:pic>
        <p:pic>
          <p:nvPicPr>
            <p:cNvPr id="11" name="Imagen 17">
              <a:extLst>
                <a:ext uri="{FF2B5EF4-FFF2-40B4-BE49-F238E27FC236}">
                  <a16:creationId xmlns:a16="http://schemas.microsoft.com/office/drawing/2014/main" id="{0AF488A4-D9C9-2DD6-FF9D-D6B647911D6E}"/>
                </a:ext>
              </a:extLst>
            </p:cNvPr>
            <p:cNvPicPr>
              <a:picLocks noChangeAspect="1"/>
            </p:cNvPicPr>
            <p:nvPr/>
          </p:nvPicPr>
          <p:blipFill>
            <a:blip r:embed="rId9">
              <a:lum/>
              <a:alphaModFix/>
            </a:blip>
            <a:srcRect l="22387" r="21644"/>
            <a:stretch>
              <a:fillRect/>
            </a:stretch>
          </p:blipFill>
          <p:spPr>
            <a:xfrm>
              <a:off x="1188363" y="2195638"/>
              <a:ext cx="719641" cy="720364"/>
            </a:xfrm>
            <a:prstGeom prst="rect">
              <a:avLst/>
            </a:prstGeom>
            <a:noFill/>
            <a:ln cap="flat">
              <a:noFill/>
            </a:ln>
          </p:spPr>
        </p:pic>
        <p:pic>
          <p:nvPicPr>
            <p:cNvPr id="12" name="Imagen 18">
              <a:extLst>
                <a:ext uri="{FF2B5EF4-FFF2-40B4-BE49-F238E27FC236}">
                  <a16:creationId xmlns:a16="http://schemas.microsoft.com/office/drawing/2014/main" id="{6402FAE8-7950-FEED-19D2-4600C530F1D1}"/>
                </a:ext>
              </a:extLst>
            </p:cNvPr>
            <p:cNvPicPr>
              <a:picLocks noChangeAspect="1"/>
            </p:cNvPicPr>
            <p:nvPr/>
          </p:nvPicPr>
          <p:blipFill>
            <a:blip r:embed="rId10">
              <a:lum/>
              <a:alphaModFix/>
            </a:blip>
            <a:srcRect r="50001"/>
            <a:stretch>
              <a:fillRect/>
            </a:stretch>
          </p:blipFill>
          <p:spPr>
            <a:xfrm>
              <a:off x="2700360" y="2376004"/>
              <a:ext cx="1079641" cy="388080"/>
            </a:xfrm>
            <a:prstGeom prst="rect">
              <a:avLst/>
            </a:prstGeom>
            <a:noFill/>
            <a:ln cap="flat">
              <a:noFill/>
            </a:ln>
          </p:spPr>
        </p:pic>
        <p:pic>
          <p:nvPicPr>
            <p:cNvPr id="13" name="Imagen 19">
              <a:extLst>
                <a:ext uri="{FF2B5EF4-FFF2-40B4-BE49-F238E27FC236}">
                  <a16:creationId xmlns:a16="http://schemas.microsoft.com/office/drawing/2014/main" id="{0E9540EF-DCB0-48CC-1945-16DF86C1FABA}"/>
                </a:ext>
              </a:extLst>
            </p:cNvPr>
            <p:cNvPicPr>
              <a:picLocks noChangeAspect="1"/>
            </p:cNvPicPr>
            <p:nvPr/>
          </p:nvPicPr>
          <p:blipFill>
            <a:blip r:embed="rId11">
              <a:lum/>
              <a:alphaModFix/>
            </a:blip>
            <a:srcRect/>
            <a:stretch>
              <a:fillRect/>
            </a:stretch>
          </p:blipFill>
          <p:spPr>
            <a:xfrm>
              <a:off x="1619996" y="2880003"/>
              <a:ext cx="719998" cy="359999"/>
            </a:xfrm>
            <a:prstGeom prst="rect">
              <a:avLst/>
            </a:prstGeom>
            <a:noFill/>
            <a:ln cap="flat">
              <a:noFill/>
            </a:ln>
          </p:spPr>
        </p:pic>
        <p:pic>
          <p:nvPicPr>
            <p:cNvPr id="14" name="Imagen 20">
              <a:extLst>
                <a:ext uri="{FF2B5EF4-FFF2-40B4-BE49-F238E27FC236}">
                  <a16:creationId xmlns:a16="http://schemas.microsoft.com/office/drawing/2014/main" id="{9F978D13-C1B9-20D2-94A9-6A25AE2AEA56}"/>
                </a:ext>
              </a:extLst>
            </p:cNvPr>
            <p:cNvPicPr>
              <a:picLocks noChangeAspect="1"/>
            </p:cNvPicPr>
            <p:nvPr/>
          </p:nvPicPr>
          <p:blipFill>
            <a:blip r:embed="rId12">
              <a:lum/>
              <a:alphaModFix/>
            </a:blip>
            <a:srcRect/>
            <a:stretch>
              <a:fillRect/>
            </a:stretch>
          </p:blipFill>
          <p:spPr>
            <a:xfrm>
              <a:off x="899998" y="2952003"/>
              <a:ext cx="479520" cy="183602"/>
            </a:xfrm>
            <a:prstGeom prst="rect">
              <a:avLst/>
            </a:prstGeom>
            <a:noFill/>
            <a:ln cap="flat">
              <a:noFill/>
            </a:ln>
          </p:spPr>
        </p:pic>
        <p:pic>
          <p:nvPicPr>
            <p:cNvPr id="15" name="Imagen 21">
              <a:extLst>
                <a:ext uri="{FF2B5EF4-FFF2-40B4-BE49-F238E27FC236}">
                  <a16:creationId xmlns:a16="http://schemas.microsoft.com/office/drawing/2014/main" id="{22AF44DA-4B9A-032F-BA38-4F74822010C0}"/>
                </a:ext>
              </a:extLst>
            </p:cNvPr>
            <p:cNvPicPr>
              <a:picLocks noChangeAspect="1"/>
            </p:cNvPicPr>
            <p:nvPr/>
          </p:nvPicPr>
          <p:blipFill>
            <a:blip r:embed="rId13">
              <a:lum/>
              <a:alphaModFix/>
            </a:blip>
            <a:srcRect l="24253"/>
            <a:stretch>
              <a:fillRect/>
            </a:stretch>
          </p:blipFill>
          <p:spPr>
            <a:xfrm>
              <a:off x="4320000" y="2916003"/>
              <a:ext cx="1123559" cy="359999"/>
            </a:xfrm>
            <a:prstGeom prst="rect">
              <a:avLst/>
            </a:prstGeom>
            <a:noFill/>
            <a:ln cap="flat">
              <a:noFill/>
            </a:ln>
          </p:spPr>
        </p:pic>
        <p:pic>
          <p:nvPicPr>
            <p:cNvPr id="16" name="Imagen 22">
              <a:extLst>
                <a:ext uri="{FF2B5EF4-FFF2-40B4-BE49-F238E27FC236}">
                  <a16:creationId xmlns:a16="http://schemas.microsoft.com/office/drawing/2014/main" id="{D503508D-9A4E-7DDF-08B5-C922D89A3385}"/>
                </a:ext>
              </a:extLst>
            </p:cNvPr>
            <p:cNvPicPr>
              <a:picLocks noChangeAspect="1"/>
            </p:cNvPicPr>
            <p:nvPr/>
          </p:nvPicPr>
          <p:blipFill>
            <a:blip r:embed="rId14">
              <a:lum/>
              <a:alphaModFix/>
            </a:blip>
            <a:srcRect/>
            <a:stretch>
              <a:fillRect/>
            </a:stretch>
          </p:blipFill>
          <p:spPr>
            <a:xfrm>
              <a:off x="6251039" y="2376004"/>
              <a:ext cx="716761" cy="719998"/>
            </a:xfrm>
            <a:prstGeom prst="rect">
              <a:avLst/>
            </a:prstGeom>
            <a:noFill/>
            <a:ln cap="flat">
              <a:noFill/>
            </a:ln>
          </p:spPr>
        </p:pic>
        <p:pic>
          <p:nvPicPr>
            <p:cNvPr id="17" name="Imagen 23">
              <a:extLst>
                <a:ext uri="{FF2B5EF4-FFF2-40B4-BE49-F238E27FC236}">
                  <a16:creationId xmlns:a16="http://schemas.microsoft.com/office/drawing/2014/main" id="{4370AD4B-91A5-F387-3468-CDE6AADB8FA2}"/>
                </a:ext>
              </a:extLst>
            </p:cNvPr>
            <p:cNvPicPr>
              <a:picLocks noChangeAspect="1"/>
            </p:cNvPicPr>
            <p:nvPr/>
          </p:nvPicPr>
          <p:blipFill>
            <a:blip r:embed="rId15">
              <a:lum/>
              <a:alphaModFix/>
            </a:blip>
            <a:srcRect/>
            <a:stretch>
              <a:fillRect/>
            </a:stretch>
          </p:blipFill>
          <p:spPr>
            <a:xfrm>
              <a:off x="6119996" y="3126598"/>
              <a:ext cx="941758" cy="149403"/>
            </a:xfrm>
            <a:prstGeom prst="rect">
              <a:avLst/>
            </a:prstGeom>
            <a:noFill/>
            <a:ln cap="flat">
              <a:noFill/>
            </a:ln>
          </p:spPr>
        </p:pic>
        <p:pic>
          <p:nvPicPr>
            <p:cNvPr id="18" name="Imagen 24">
              <a:extLst>
                <a:ext uri="{FF2B5EF4-FFF2-40B4-BE49-F238E27FC236}">
                  <a16:creationId xmlns:a16="http://schemas.microsoft.com/office/drawing/2014/main" id="{78D2E262-5146-8BF2-1342-E469F49551A0}"/>
                </a:ext>
              </a:extLst>
            </p:cNvPr>
            <p:cNvPicPr>
              <a:picLocks noChangeAspect="1"/>
            </p:cNvPicPr>
            <p:nvPr/>
          </p:nvPicPr>
          <p:blipFill>
            <a:blip r:embed="rId16">
              <a:lum/>
              <a:alphaModFix/>
            </a:blip>
            <a:srcRect/>
            <a:stretch>
              <a:fillRect/>
            </a:stretch>
          </p:blipFill>
          <p:spPr>
            <a:xfrm>
              <a:off x="1079997" y="3996001"/>
              <a:ext cx="1033555" cy="325800"/>
            </a:xfrm>
            <a:prstGeom prst="rect">
              <a:avLst/>
            </a:prstGeom>
            <a:noFill/>
            <a:ln cap="flat">
              <a:noFill/>
            </a:ln>
          </p:spPr>
        </p:pic>
        <p:pic>
          <p:nvPicPr>
            <p:cNvPr id="19" name="Imagen 25">
              <a:extLst>
                <a:ext uri="{FF2B5EF4-FFF2-40B4-BE49-F238E27FC236}">
                  <a16:creationId xmlns:a16="http://schemas.microsoft.com/office/drawing/2014/main" id="{68DAB199-7653-8DCC-CE93-85E866B757BA}"/>
                </a:ext>
              </a:extLst>
            </p:cNvPr>
            <p:cNvPicPr>
              <a:picLocks noChangeAspect="1"/>
            </p:cNvPicPr>
            <p:nvPr/>
          </p:nvPicPr>
          <p:blipFill>
            <a:blip r:embed="rId13">
              <a:lum/>
              <a:alphaModFix/>
            </a:blip>
            <a:srcRect r="75720"/>
            <a:stretch>
              <a:fillRect/>
            </a:stretch>
          </p:blipFill>
          <p:spPr>
            <a:xfrm>
              <a:off x="4607999" y="2376004"/>
              <a:ext cx="539998" cy="540721"/>
            </a:xfrm>
            <a:prstGeom prst="rect">
              <a:avLst/>
            </a:prstGeom>
            <a:noFill/>
            <a:ln cap="flat">
              <a:noFill/>
            </a:ln>
          </p:spPr>
        </p:pic>
        <p:pic>
          <p:nvPicPr>
            <p:cNvPr id="20" name="Imagen 26">
              <a:extLst>
                <a:ext uri="{FF2B5EF4-FFF2-40B4-BE49-F238E27FC236}">
                  <a16:creationId xmlns:a16="http://schemas.microsoft.com/office/drawing/2014/main" id="{7D3447FE-4529-20DC-9BA3-60660EF1D47A}"/>
                </a:ext>
              </a:extLst>
            </p:cNvPr>
            <p:cNvPicPr>
              <a:picLocks noChangeAspect="1"/>
            </p:cNvPicPr>
            <p:nvPr/>
          </p:nvPicPr>
          <p:blipFill>
            <a:blip r:embed="rId10">
              <a:lum/>
              <a:alphaModFix/>
            </a:blip>
            <a:srcRect l="49979"/>
            <a:stretch>
              <a:fillRect/>
            </a:stretch>
          </p:blipFill>
          <p:spPr>
            <a:xfrm>
              <a:off x="2700003" y="2736003"/>
              <a:ext cx="1079997" cy="388080"/>
            </a:xfrm>
            <a:prstGeom prst="rect">
              <a:avLst/>
            </a:prstGeom>
            <a:noFill/>
            <a:ln cap="flat">
              <a:noFill/>
            </a:ln>
          </p:spPr>
        </p:pic>
        <p:pic>
          <p:nvPicPr>
            <p:cNvPr id="21" name="Imagen 27">
              <a:extLst>
                <a:ext uri="{FF2B5EF4-FFF2-40B4-BE49-F238E27FC236}">
                  <a16:creationId xmlns:a16="http://schemas.microsoft.com/office/drawing/2014/main" id="{2279E294-55FF-9272-25E9-A3C676DB4148}"/>
                </a:ext>
              </a:extLst>
            </p:cNvPr>
            <p:cNvPicPr>
              <a:picLocks noChangeAspect="1"/>
            </p:cNvPicPr>
            <p:nvPr/>
          </p:nvPicPr>
          <p:blipFill>
            <a:blip r:embed="rId17">
              <a:lum/>
              <a:alphaModFix/>
            </a:blip>
            <a:srcRect/>
            <a:stretch>
              <a:fillRect/>
            </a:stretch>
          </p:blipFill>
          <p:spPr>
            <a:xfrm>
              <a:off x="5969879" y="3722037"/>
              <a:ext cx="1230124" cy="813962"/>
            </a:xfrm>
            <a:prstGeom prst="rect">
              <a:avLst/>
            </a:prstGeom>
            <a:noFill/>
            <a:ln cap="flat">
              <a:noFill/>
            </a:ln>
          </p:spPr>
        </p:pic>
        <p:pic>
          <p:nvPicPr>
            <p:cNvPr id="22" name="Imagen 28">
              <a:extLst>
                <a:ext uri="{FF2B5EF4-FFF2-40B4-BE49-F238E27FC236}">
                  <a16:creationId xmlns:a16="http://schemas.microsoft.com/office/drawing/2014/main" id="{B0A9BED2-2606-ED4E-21C9-E5D43CF322D7}"/>
                </a:ext>
              </a:extLst>
            </p:cNvPr>
            <p:cNvPicPr>
              <a:picLocks noChangeAspect="1"/>
            </p:cNvPicPr>
            <p:nvPr/>
          </p:nvPicPr>
          <p:blipFill>
            <a:blip r:embed="rId18">
              <a:lum/>
              <a:alphaModFix/>
            </a:blip>
            <a:srcRect/>
            <a:stretch>
              <a:fillRect/>
            </a:stretch>
          </p:blipFill>
          <p:spPr>
            <a:xfrm>
              <a:off x="3057835" y="3816001"/>
              <a:ext cx="542156" cy="719998"/>
            </a:xfrm>
            <a:prstGeom prst="rect">
              <a:avLst/>
            </a:prstGeom>
            <a:noFill/>
            <a:ln cap="flat">
              <a:noFill/>
            </a:ln>
          </p:spPr>
        </p:pic>
        <p:pic>
          <p:nvPicPr>
            <p:cNvPr id="23" name="Imagen 29">
              <a:extLst>
                <a:ext uri="{FF2B5EF4-FFF2-40B4-BE49-F238E27FC236}">
                  <a16:creationId xmlns:a16="http://schemas.microsoft.com/office/drawing/2014/main" id="{0FC00080-F006-40C6-1C02-D4618CE17F9A}"/>
                </a:ext>
              </a:extLst>
            </p:cNvPr>
            <p:cNvPicPr>
              <a:picLocks noChangeAspect="1"/>
            </p:cNvPicPr>
            <p:nvPr/>
          </p:nvPicPr>
          <p:blipFill>
            <a:blip r:embed="rId19">
              <a:lum/>
              <a:alphaModFix/>
            </a:blip>
            <a:srcRect/>
            <a:stretch>
              <a:fillRect/>
            </a:stretch>
          </p:blipFill>
          <p:spPr>
            <a:xfrm>
              <a:off x="719998" y="1151997"/>
              <a:ext cx="1657798" cy="539998"/>
            </a:xfrm>
            <a:prstGeom prst="rect">
              <a:avLst/>
            </a:prstGeom>
            <a:noFill/>
            <a:ln cap="flat">
              <a:noFill/>
            </a:ln>
          </p:spPr>
        </p:pic>
        <p:sp>
          <p:nvSpPr>
            <p:cNvPr id="24" name="CuadroTexto 30">
              <a:extLst>
                <a:ext uri="{FF2B5EF4-FFF2-40B4-BE49-F238E27FC236}">
                  <a16:creationId xmlns:a16="http://schemas.microsoft.com/office/drawing/2014/main" id="{DC3AB9EB-C486-B7FC-699E-FD657849DA12}"/>
                </a:ext>
              </a:extLst>
            </p:cNvPr>
            <p:cNvSpPr txBox="1"/>
            <p:nvPr/>
          </p:nvSpPr>
          <p:spPr>
            <a:xfrm>
              <a:off x="4508641" y="2530437"/>
              <a:ext cx="180722" cy="427317"/>
            </a:xfrm>
            <a:prstGeom prst="rect">
              <a:avLst/>
            </a:prstGeom>
            <a:noFill/>
            <a:ln cap="flat">
              <a:noFill/>
            </a:ln>
          </p:spPr>
          <p:txBody>
            <a:bodyPr vert="horz" wrap="none" lIns="90004" tIns="44997" rIns="90004" bIns="44997" anchor="t"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es-CL" sz="1800" b="0" i="0" u="none" strike="noStrike" kern="1200" cap="none" spc="0" baseline="0">
                <a:solidFill>
                  <a:srgbClr val="000000"/>
                </a:solidFill>
                <a:uFillTx/>
                <a:latin typeface="Albany" pitchFamily="18"/>
                <a:ea typeface="Andale Sans UI" pitchFamily="2"/>
                <a:cs typeface="Tahoma" pitchFamily="2"/>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5EB5DB-9726-8CE1-AE59-C7FB2F214B3E}"/>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Herramientas de software para la creación de modelos</a:t>
            </a:r>
            <a:endParaRPr lang="es-CL" sz="2000" b="0">
              <a:latin typeface="Ubuntu" pitchFamily="18"/>
            </a:endParaRPr>
          </a:p>
        </p:txBody>
      </p:sp>
      <p:sp>
        <p:nvSpPr>
          <p:cNvPr id="3" name="Título 2">
            <a:extLst>
              <a:ext uri="{FF2B5EF4-FFF2-40B4-BE49-F238E27FC236}">
                <a16:creationId xmlns:a16="http://schemas.microsoft.com/office/drawing/2014/main" id="{5A769850-D7F3-59C8-8151-792EE2428A9A}"/>
              </a:ext>
            </a:extLst>
          </p:cNvPr>
          <p:cNvSpPr txBox="1"/>
          <p:nvPr/>
        </p:nvSpPr>
        <p:spPr>
          <a:xfrm>
            <a:off x="359999" y="4015962"/>
            <a:ext cx="7511037" cy="553998"/>
          </a:xfrm>
          <a:prstGeom prst="rect">
            <a:avLst/>
          </a:prstGeom>
          <a:noFill/>
          <a:ln cap="flat">
            <a:noFill/>
          </a:ln>
        </p:spPr>
        <p:txBody>
          <a:bodyPr vert="horz" wrap="square" lIns="0" tIns="0" rIns="0" bIns="0" anchor="ctr" anchorCtr="0" compatLnSpc="1">
            <a:spAutoFit/>
          </a:bodyPr>
          <a:lstStyle/>
          <a:p>
            <a:pPr marL="0" marR="0" lvl="0" indent="0" algn="just"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0" cap="none" spc="0" baseline="0" dirty="0">
                <a:solidFill>
                  <a:srgbClr val="198A8A"/>
                </a:solidFill>
                <a:uFillTx/>
                <a:latin typeface="Ubuntu" pitchFamily="18"/>
                <a:cs typeface="Tahoma" pitchFamily="2"/>
              </a:rPr>
              <a:t>Modelica:  </a:t>
            </a:r>
            <a:r>
              <a:rPr lang="es-CL" sz="1200" b="0" i="0" u="none" strike="noStrike" kern="0" cap="none" spc="0" baseline="0" dirty="0">
                <a:solidFill>
                  <a:srgbClr val="198A8A"/>
                </a:solidFill>
                <a:uFillTx/>
                <a:latin typeface="Ubuntu" pitchFamily="18"/>
                <a:cs typeface="Tahoma" pitchFamily="2"/>
              </a:rPr>
              <a:t>lenguaje orientado a objetos diseñado para modelar sistemas ciber-físicos, lo que significa que permite representar sistemas dinámicos complejos mediante conexiones a causales de componentes reutilizables</a:t>
            </a:r>
            <a:endParaRPr lang="es-MX" sz="1200" b="0" i="0" u="none" strike="noStrike" kern="0" cap="none" spc="0" baseline="0" dirty="0">
              <a:solidFill>
                <a:srgbClr val="198A8A"/>
              </a:solidFill>
              <a:uFillTx/>
              <a:latin typeface="Ubuntu" pitchFamily="18"/>
              <a:cs typeface="Tahoma" pitchFamily="2"/>
            </a:endParaRPr>
          </a:p>
        </p:txBody>
      </p:sp>
      <p:pic>
        <p:nvPicPr>
          <p:cNvPr id="4" name="Imagen 3">
            <a:extLst>
              <a:ext uri="{FF2B5EF4-FFF2-40B4-BE49-F238E27FC236}">
                <a16:creationId xmlns:a16="http://schemas.microsoft.com/office/drawing/2014/main" id="{65AB38C2-7F12-A9FB-FE63-74BD2AC14114}"/>
              </a:ext>
            </a:extLst>
          </p:cNvPr>
          <p:cNvPicPr>
            <a:picLocks noChangeAspect="1"/>
          </p:cNvPicPr>
          <p:nvPr/>
        </p:nvPicPr>
        <p:blipFill>
          <a:blip r:embed="rId3">
            <a:lum/>
            <a:alphaModFix/>
          </a:blip>
          <a:srcRect/>
          <a:stretch>
            <a:fillRect/>
          </a:stretch>
        </p:blipFill>
        <p:spPr>
          <a:xfrm>
            <a:off x="826324" y="998799"/>
            <a:ext cx="6158163" cy="2856238"/>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A71113-79F1-90AC-CC5E-58632693EA35}"/>
              </a:ext>
            </a:extLst>
          </p:cNvPr>
          <p:cNvSpPr txBox="1">
            <a:spLocks noGrp="1"/>
          </p:cNvSpPr>
          <p:nvPr>
            <p:ph type="title" idx="4294967295"/>
          </p:nvPr>
        </p:nvSpPr>
        <p:spPr>
          <a:xfrm>
            <a:off x="359999" y="222327"/>
            <a:ext cx="7511037" cy="615555"/>
          </a:xfrm>
        </p:spPr>
        <p:txBody>
          <a:bodyPr anchorCtr="0">
            <a:spAutoFit/>
          </a:bodyPr>
          <a:lstStyle/>
          <a:p>
            <a:pPr lvl="0" algn="l"/>
            <a:r>
              <a:rPr lang="es-CL" sz="2000">
                <a:latin typeface="Ubuntu" pitchFamily="18"/>
              </a:rPr>
              <a:t>¿Como Construir un gemelo digital?</a:t>
            </a:r>
            <a:br>
              <a:rPr lang="es-CL" sz="2000" b="0">
                <a:latin typeface="Ubuntu" pitchFamily="18"/>
              </a:rPr>
            </a:br>
            <a:r>
              <a:rPr lang="es-CL" sz="2000" b="0" kern="1200">
                <a:latin typeface="Ubuntu" pitchFamily="34"/>
              </a:rPr>
              <a:t>Herramientas de software para la creación de modelos</a:t>
            </a:r>
            <a:endParaRPr lang="es-CL" sz="2000" b="0">
              <a:latin typeface="Ubuntu" pitchFamily="18"/>
            </a:endParaRPr>
          </a:p>
        </p:txBody>
      </p:sp>
      <p:sp>
        <p:nvSpPr>
          <p:cNvPr id="3" name="Título 2">
            <a:extLst>
              <a:ext uri="{FF2B5EF4-FFF2-40B4-BE49-F238E27FC236}">
                <a16:creationId xmlns:a16="http://schemas.microsoft.com/office/drawing/2014/main" id="{B8BF941B-AB80-CDCD-4A56-CE22DAECCC4D}"/>
              </a:ext>
            </a:extLst>
          </p:cNvPr>
          <p:cNvSpPr txBox="1"/>
          <p:nvPr/>
        </p:nvSpPr>
        <p:spPr>
          <a:xfrm>
            <a:off x="359999" y="964417"/>
            <a:ext cx="7511037" cy="553998"/>
          </a:xfrm>
          <a:prstGeom prst="rect">
            <a:avLst/>
          </a:prstGeom>
          <a:noFill/>
          <a:ln cap="flat">
            <a:noFill/>
          </a:ln>
        </p:spPr>
        <p:txBody>
          <a:bodyPr vert="horz" wrap="square" lIns="0" tIns="0" rIns="0" bIns="0" anchor="ctr" anchorCtr="0" compatLnSpc="1">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0" cap="none" spc="0" baseline="0">
                <a:solidFill>
                  <a:srgbClr val="198A8A"/>
                </a:solidFill>
                <a:uFillTx/>
                <a:latin typeface="Ubuntu" pitchFamily="18"/>
                <a:cs typeface="Tahoma" pitchFamily="2"/>
              </a:rPr>
              <a:t>Modelica:  </a:t>
            </a:r>
            <a:r>
              <a:rPr lang="es-CL" sz="1200" b="0" i="0" u="none" strike="noStrike" kern="0" cap="none" spc="0" baseline="0">
                <a:solidFill>
                  <a:srgbClr val="198A8A"/>
                </a:solidFill>
                <a:uFillTx/>
                <a:latin typeface="Ubuntu" pitchFamily="18"/>
                <a:cs typeface="Tahoma" pitchFamily="2"/>
              </a:rPr>
              <a:t>lenguaje orientado a objetos diseñado para modelar sistemas ciber-físicos, lo que significa que permite representar sistemas dinámicos complejos mediante conexiones a causales de componentes reutilizables</a:t>
            </a:r>
            <a:endParaRPr lang="es-MX" sz="1200" b="0" i="0" u="none" strike="noStrike" kern="0" cap="none" spc="0" baseline="0">
              <a:solidFill>
                <a:srgbClr val="198A8A"/>
              </a:solidFill>
              <a:uFillTx/>
              <a:latin typeface="Ubuntu" pitchFamily="18"/>
              <a:cs typeface="Tahoma" pitchFamily="2"/>
            </a:endParaRPr>
          </a:p>
        </p:txBody>
      </p:sp>
      <p:sp>
        <p:nvSpPr>
          <p:cNvPr id="4" name="CuadroTexto 5">
            <a:extLst>
              <a:ext uri="{FF2B5EF4-FFF2-40B4-BE49-F238E27FC236}">
                <a16:creationId xmlns:a16="http://schemas.microsoft.com/office/drawing/2014/main" id="{0C4BB621-7FA0-1F21-FE87-C7D009EF0A7D}"/>
              </a:ext>
            </a:extLst>
          </p:cNvPr>
          <p:cNvSpPr txBox="1"/>
          <p:nvPr/>
        </p:nvSpPr>
        <p:spPr>
          <a:xfrm>
            <a:off x="259415" y="1644950"/>
            <a:ext cx="3092509" cy="309315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s-MX" sz="1200" b="1" i="0" u="none" strike="noStrike" kern="1200" cap="none" spc="0" baseline="0">
                <a:solidFill>
                  <a:srgbClr val="198A8A"/>
                </a:solidFill>
                <a:uFillTx/>
                <a:latin typeface="Ubuntu" pitchFamily="34"/>
              </a:rPr>
              <a:t>Modelos con aplicaciones en minería</a:t>
            </a:r>
            <a:r>
              <a:rPr lang="es-MX" sz="1200" b="0" i="0" u="none" strike="noStrike" kern="1200" cap="none" spc="0" baseline="0">
                <a:solidFill>
                  <a:srgbClr val="198A8A"/>
                </a:solidFill>
                <a:uFillTx/>
                <a:latin typeface="Ubuntu" pitchFamily="34"/>
              </a:rPr>
              <a: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200" b="0" i="0" u="none" strike="noStrike" kern="1200" cap="none" spc="0" baseline="0">
              <a:solidFill>
                <a:srgbClr val="198A8A"/>
              </a:solidFill>
              <a:uFillTx/>
              <a:latin typeface="Ubuntu"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s-MX" sz="100" b="0" i="0" u="none" strike="noStrike" kern="1200" cap="none" spc="0" baseline="0">
              <a:solidFill>
                <a:srgbClr val="198A8A"/>
              </a:solidFill>
              <a:uFillTx/>
              <a:latin typeface="Ubuntu" pitchFamily="34"/>
            </a:endParaRPr>
          </a:p>
          <a:p>
            <a:pPr marL="171450" marR="0" lvl="0" indent="-171450" algn="l" defTabSz="914400" rtl="0" fontAlgn="auto" hangingPunct="1">
              <a:lnSpc>
                <a:spcPct val="100000"/>
              </a:lnSpc>
              <a:spcBef>
                <a:spcPts val="0"/>
              </a:spcBef>
              <a:spcAft>
                <a:spcPts val="0"/>
              </a:spcAft>
              <a:buSzPct val="100000"/>
              <a:buFont typeface="Courier New" pitchFamily="49"/>
              <a:buChar char="o"/>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Chancado y transporte:</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Chancador</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Correas – alimentadores</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Tolvas – chutes de transferencia </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Stock pile</a:t>
            </a:r>
          </a:p>
          <a:p>
            <a:pPr marL="171450" marR="0" lvl="0" indent="-171450" algn="l" defTabSz="914400" rtl="0" fontAlgn="auto" hangingPunct="1">
              <a:lnSpc>
                <a:spcPct val="100000"/>
              </a:lnSpc>
              <a:spcBef>
                <a:spcPts val="0"/>
              </a:spcBef>
              <a:spcAft>
                <a:spcPts val="0"/>
              </a:spcAft>
              <a:buSzPct val="100000"/>
              <a:buFont typeface="Courier New" pitchFamily="49"/>
              <a:buChar char="o"/>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Concentradora:</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Molinos</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Hidrociclones </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Estanques </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Celdas de flotación </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Relaves </a:t>
            </a:r>
          </a:p>
          <a:p>
            <a:pPr marL="171450" marR="0" lvl="0" indent="-171450" algn="l" defTabSz="914400" rtl="0" fontAlgn="auto" hangingPunct="1">
              <a:lnSpc>
                <a:spcPct val="100000"/>
              </a:lnSpc>
              <a:spcBef>
                <a:spcPts val="0"/>
              </a:spcBef>
              <a:spcAft>
                <a:spcPts val="0"/>
              </a:spcAft>
              <a:buSzPct val="100000"/>
              <a:buFont typeface="Courier New" pitchFamily="49"/>
              <a:buChar char="o"/>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Puerto:</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Espectadores </a:t>
            </a:r>
          </a:p>
          <a:p>
            <a:pPr marL="628650" marR="0" lvl="1" indent="-1714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s-MX" sz="1200" b="0" i="0" u="none" strike="noStrike" kern="1200" cap="none" spc="0" baseline="0">
                <a:solidFill>
                  <a:srgbClr val="198A8A"/>
                </a:solidFill>
                <a:uFillTx/>
                <a:latin typeface="Ubuntu" pitchFamily="34"/>
              </a:rPr>
              <a:t>Filtros  </a:t>
            </a:r>
          </a:p>
        </p:txBody>
      </p:sp>
      <p:pic>
        <p:nvPicPr>
          <p:cNvPr id="5" name="Imagen 35" descr="Pantalla de video juego&#10;&#10;Descripción generada automáticamente con confianza media">
            <a:extLst>
              <a:ext uri="{FF2B5EF4-FFF2-40B4-BE49-F238E27FC236}">
                <a16:creationId xmlns:a16="http://schemas.microsoft.com/office/drawing/2014/main" id="{58FF6239-0CE2-FFCF-B1BF-E1B28B72CA57}"/>
              </a:ext>
            </a:extLst>
          </p:cNvPr>
          <p:cNvPicPr>
            <a:picLocks noChangeAspect="1"/>
          </p:cNvPicPr>
          <p:nvPr/>
        </p:nvPicPr>
        <p:blipFill>
          <a:blip r:embed="rId3"/>
          <a:stretch>
            <a:fillRect/>
          </a:stretch>
        </p:blipFill>
        <p:spPr>
          <a:xfrm>
            <a:off x="3607911" y="1967532"/>
            <a:ext cx="3780001" cy="2159995"/>
          </a:xfrm>
          <a:prstGeom prst="rect">
            <a:avLst/>
          </a:prstGeom>
          <a:solidFill>
            <a:srgbClr val="EDEDED"/>
          </a:solidFill>
          <a:ln cap="flat">
            <a:noFill/>
          </a:ln>
        </p:spPr>
      </p:pic>
    </p:spTree>
  </p:cSld>
  <p:clrMapOvr>
    <a:masterClrMapping/>
  </p:clrMapOvr>
</p:sld>
</file>

<file path=ppt/theme/theme1.xml><?xml version="1.0" encoding="utf-8"?>
<a:theme xmlns:a="http://schemas.openxmlformats.org/drawingml/2006/main" name="lyt roundedrec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675</TotalTime>
  <Words>3111</Words>
  <Application>Microsoft Office PowerPoint</Application>
  <PresentationFormat>Personalizado</PresentationFormat>
  <Paragraphs>423</Paragraphs>
  <Slides>25</Slides>
  <Notes>25</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25</vt:i4>
      </vt:variant>
    </vt:vector>
  </HeadingPairs>
  <TitlesOfParts>
    <vt:vector size="36" baseType="lpstr">
      <vt:lpstr>Albany</vt:lpstr>
      <vt:lpstr>Aptos</vt:lpstr>
      <vt:lpstr>Aptos Display</vt:lpstr>
      <vt:lpstr>Arial</vt:lpstr>
      <vt:lpstr>Cambria Math</vt:lpstr>
      <vt:lpstr>Courier New</vt:lpstr>
      <vt:lpstr>StarSymbol</vt:lpstr>
      <vt:lpstr>Thorndale</vt:lpstr>
      <vt:lpstr>Ubuntu</vt:lpstr>
      <vt:lpstr>Wingdings</vt:lpstr>
      <vt:lpstr>lyt roundedrect</vt:lpstr>
      <vt:lpstr>Gemelos Digitales Una Mirada Desde el Desarrollo de Software</vt:lpstr>
      <vt:lpstr>Contenidos</vt:lpstr>
      <vt:lpstr>Introducción y objetivos</vt:lpstr>
      <vt:lpstr>¿Qué es un gemelo digital?</vt:lpstr>
      <vt:lpstr>¿Qué es un gemelo digital?</vt:lpstr>
      <vt:lpstr>¿Como Construir un gemelo digital? Antecedentes</vt:lpstr>
      <vt:lpstr>¿Como Construir un gemelo digital? Herramientas de software para la creación de modelos</vt:lpstr>
      <vt:lpstr>¿Como Construir un gemelo digital? Herramientas de software para la creación de modelos</vt:lpstr>
      <vt:lpstr>¿Como Construir un gemelo digital? Herramientas de software para la creación de modelos</vt:lpstr>
      <vt:lpstr>¿Como Construir un gemelo digital? Herramientas de software para la creación de modelos</vt:lpstr>
      <vt:lpstr>¿Como Construir un gemelo digital? Herramientas de software para la creación de modelos</vt:lpstr>
      <vt:lpstr>Creación de modelo en Python para generar FMU</vt:lpstr>
      <vt:lpstr>¿Como Construir un gemelo digital? Estándar para el intercambio de modelos </vt:lpstr>
      <vt:lpstr>¿Como Construir un gemelo digital? Estándar para el intercambio de modelos </vt:lpstr>
      <vt:lpstr>¿Como Construir un gemelo digital? Estándar para el intercambio de modelos </vt:lpstr>
      <vt:lpstr>¿Como Construir un gemelo digital? Despliegue de un modelo de simulación</vt:lpstr>
      <vt:lpstr>Presentación de PowerPoint</vt:lpstr>
      <vt:lpstr>Presentación de PowerPoint</vt:lpstr>
      <vt:lpstr>Presentación de PowerPoint</vt:lpstr>
      <vt:lpstr>Presentación de PowerPoint</vt:lpstr>
      <vt:lpstr>¿Como Construir un gemelo digital? Despliegue de un modelo de simulación</vt:lpstr>
      <vt:lpstr>¿Como Construir un gemelo digital? Despliegue de un modelo de simulación</vt:lpstr>
      <vt:lpstr>Ejecución en tiempo real de un FMU</vt:lpstr>
      <vt:lpstr>Aplicaciones más frecuentes </vt:lpstr>
      <vt:lpstr>Gemelos Digitales Una Mirada Desde el Desarrollo de Software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Rounded Rectangles</dc:title>
  <dc:creator>Andres</dc:creator>
  <dc:description>Presentation Layout Template</dc:description>
  <cp:lastModifiedBy>luis andres venegas gonzalez</cp:lastModifiedBy>
  <cp:revision>47</cp:revision>
  <dcterms:created xsi:type="dcterms:W3CDTF">2024-08-17T21:03:20Z</dcterms:created>
  <dcterms:modified xsi:type="dcterms:W3CDTF">2024-09-28T10:48:12Z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fo 1">
    <vt:lpwstr/>
  </property>
  <property fmtid="{D5CDD505-2E9C-101B-9397-08002B2CF9AE}" pid="3" name="Info 2">
    <vt:lpwstr/>
  </property>
  <property fmtid="{D5CDD505-2E9C-101B-9397-08002B2CF9AE}" pid="4" name="Info 3">
    <vt:lpwstr/>
  </property>
  <property fmtid="{D5CDD505-2E9C-101B-9397-08002B2CF9AE}" pid="5" name="Info 4">
    <vt:lpwstr/>
  </property>
</Properties>
</file>